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1"/>
  </p:notesMasterIdLst>
  <p:sldIdLst>
    <p:sldId id="798" r:id="rId3"/>
    <p:sldId id="2414" r:id="rId4"/>
    <p:sldId id="799" r:id="rId5"/>
    <p:sldId id="800" r:id="rId6"/>
    <p:sldId id="801" r:id="rId7"/>
    <p:sldId id="802" r:id="rId8"/>
    <p:sldId id="803" r:id="rId9"/>
    <p:sldId id="2415" r:id="rId10"/>
    <p:sldId id="2418" r:id="rId11"/>
    <p:sldId id="2417" r:id="rId12"/>
    <p:sldId id="2416" r:id="rId13"/>
    <p:sldId id="2419" r:id="rId14"/>
    <p:sldId id="2420" r:id="rId15"/>
    <p:sldId id="2425" r:id="rId16"/>
    <p:sldId id="2428" r:id="rId17"/>
    <p:sldId id="2423" r:id="rId18"/>
    <p:sldId id="2433" r:id="rId19"/>
    <p:sldId id="2432" r:id="rId20"/>
    <p:sldId id="2424" r:id="rId21"/>
    <p:sldId id="2427" r:id="rId22"/>
    <p:sldId id="2429" r:id="rId23"/>
    <p:sldId id="2434" r:id="rId24"/>
    <p:sldId id="2422" r:id="rId25"/>
    <p:sldId id="2426" r:id="rId26"/>
    <p:sldId id="2421" r:id="rId27"/>
    <p:sldId id="2431" r:id="rId28"/>
    <p:sldId id="2435" r:id="rId29"/>
    <p:sldId id="2436" r:id="rId30"/>
    <p:sldId id="2446" r:id="rId31"/>
    <p:sldId id="2437" r:id="rId32"/>
    <p:sldId id="2438" r:id="rId33"/>
    <p:sldId id="2439" r:id="rId34"/>
    <p:sldId id="2444" r:id="rId35"/>
    <p:sldId id="2445" r:id="rId36"/>
    <p:sldId id="2440" r:id="rId37"/>
    <p:sldId id="2441" r:id="rId38"/>
    <p:sldId id="2442" r:id="rId39"/>
    <p:sldId id="244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742DE0-A5F5-4BA7-97AE-546D374F0217}">
          <p14:sldIdLst>
            <p14:sldId id="798"/>
            <p14:sldId id="2414"/>
            <p14:sldId id="799"/>
            <p14:sldId id="800"/>
            <p14:sldId id="801"/>
            <p14:sldId id="802"/>
            <p14:sldId id="803"/>
            <p14:sldId id="2415"/>
          </p14:sldIdLst>
        </p14:section>
        <p14:section name="flocculator" id="{2E823BAA-9BBB-4E36-AFFE-726D1AD7DD5B}">
          <p14:sldIdLst>
            <p14:sldId id="2418"/>
            <p14:sldId id="2417"/>
            <p14:sldId id="2416"/>
            <p14:sldId id="2419"/>
            <p14:sldId id="2420"/>
          </p14:sldIdLst>
        </p14:section>
        <p14:section name="clarifier" id="{8C10B3D8-AED8-49A4-8461-3E3BD309B7BC}">
          <p14:sldIdLst>
            <p14:sldId id="2425"/>
            <p14:sldId id="2428"/>
            <p14:sldId id="2423"/>
            <p14:sldId id="2433"/>
            <p14:sldId id="2432"/>
            <p14:sldId id="2424"/>
            <p14:sldId id="2427"/>
            <p14:sldId id="2429"/>
            <p14:sldId id="2434"/>
            <p14:sldId id="2422"/>
            <p14:sldId id="2426"/>
            <p14:sldId id="2421"/>
            <p14:sldId id="2431"/>
          </p14:sldIdLst>
        </p14:section>
        <p14:section name="filter" id="{600166BE-AE3D-4341-AE72-2113AA33D0FC}">
          <p14:sldIdLst>
            <p14:sldId id="2435"/>
            <p14:sldId id="2436"/>
            <p14:sldId id="2446"/>
            <p14:sldId id="2437"/>
            <p14:sldId id="2438"/>
            <p14:sldId id="2439"/>
            <p14:sldId id="2444"/>
            <p14:sldId id="2445"/>
            <p14:sldId id="2440"/>
            <p14:sldId id="2441"/>
            <p14:sldId id="2442"/>
            <p14:sldId id="24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9" autoAdjust="0"/>
    <p:restoredTop sz="91073" autoAdjust="0"/>
  </p:normalViewPr>
  <p:slideViewPr>
    <p:cSldViewPr snapToGrid="0">
      <p:cViewPr>
        <p:scale>
          <a:sx n="190" d="100"/>
          <a:sy n="190" d="100"/>
        </p:scale>
        <p:origin x="-108" y="-3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62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AC4D7-AC2B-4B96-A23C-9757BCC47876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4C7EFA-B12C-425A-88D6-652ACC82C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8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First plants didn’t include filters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Or floc filters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Got the water clean enough so that chlorination could be effective</a:t>
            </a:r>
          </a:p>
        </p:txBody>
      </p:sp>
      <p:sp>
        <p:nvSpPr>
          <p:cNvPr id="719" name="Google Shape;71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inlet_collector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b29fe9215c63d736a37e7fb/w/be3111351864b8cc004d74df/e/d03127af1390de52c6819a25?configuration=overrides%3D%257B%2B%2B%2B%2522AN%2522%253A%2B6.6885399444210005%252C%2B%2B%2B%2B%2522G_max%2522%253A%2B300%252C%2B%2B%2B%2B%2522ID_min%2522%253A%2B0.1669460459446353%252C%2B%2B%2B%2B%2522ND_hyd%2522%253A%2B8%252C%2B%2B%2B%2B%2522ND_min%2522%253A%2B3%252C%2B%2B%2B%2B%2522Q_pi%2522%253A%2B1%252C%2B%2B%2B%2B%2522Qm_max%2522%253A%2B4%252C%2B%2B%2B%2B%2522TEMP_max%2522%253A%2B30%252C%2B%2B%2B%2B%2522TEMP_min%2522%253A%2B5%252C%2B%2B%2B%2B%2522bayL%2522%253A%2B3.74%252C%2B%2B%2B%2B%2522diffuser%2522%253A%2B%257B%2B%2B%2B%2B%2B%2522B%2522%253A%2B0.06%252C%2B%2B%2B%2B%2B%2B%2522G_jet%2522%253A%2B218.31252075299807%252C%2B%2B%2B%2B%2B%2B%2522G_max%2522%253A%2B300%252C%2B%2B%2B%2B%2B%2B%2522HD_pi%2522%253A%2B5%252C%2B%2B%2B%2B%2B%2B%2522HL%2522%253A%2B0.0016286223646203382%252C%2B%2B%2B%2B%2B%2B%2522HL_max%2522%253A%2B0.0016286223646203382%252C%2B%2B%2B%2B%2B%2B%2522ND%2522%253A%2B1%252C%2B%2B%2B%2B%2B%2B%2522Q_pi%2522%253A%2B1%252C%2B%2B%2B%2B%2B%2B%2522Qm_max%2522%253A%2B4%252C%2B%2B%2B%2B%2B%2B%2522SDR%2522%253A%2B26%252C%2B%2B%2B%2B%2B%2B%2522TEMP_max%2522%253A%2B30%252C%2B%2B%2B%2B%2B%2B%2522Tm_min%2522%253A%2B1%252C%2B%2B%2B%2B%2B%2B%2522V_max%2522%253A%2B0.17872509343684248%252C%2B%2B%2B%2B%2B%2B%2522bayL%2522%253A%2B3.74%252C%2B%2B%2B%2B%2B%2B%2522diffuserL%2522%253A%2B0.1538653846%252C%2B%2B%2B%2B%2B%2B%2522done%2522%253A%2B%2B%2B%2B%2B%2Btrue%252C%2B%2B%2B%2B%2B%2B%2522ip%2522%253A%2B%2B%2B%2B%2B%2B%2522APP%2522%252C%2B%2B%2B%2B%2B%2B%2522loftAN%2522%253A%2B5%252C%2B%2B%2B%2B%2B%2B%2522loftH%2522%253A%2B0.07999191283437192%252C%2B%2B%2B%2B%2B%2B%2522loftL%2522%253A%2B0.006998385546761406%252C%2B%2B%2B%2B%2B%2B%2522pipe%2522%253A%2B%257B%2B%2B%2B%2B%2B%2B%2B%2522ID%2522%253A%2B0.03077307692%252C%2B%2B%2B%2B%2B%2B%2B%2B%2522OD%2522%253A%2B0.0333375%252C%2B%2B%2B%2B%2B%2B%2B%2B%2522T%2522%253A%2B0.001282211538%2B%2B%2B%2B%2B%257D%252C%2B%2B%2B%2B%2B%2B%2522reducedD_pi%2522%253A%2B0.962121%252C%2B%2B%2B%2B%2B%2B%2522reducedH%2522%253A%2B0.018%252C%2B%2B%2B%2B%2B%2B%2522reducedOD%2522%253A%2B0.0320747088375%252C%2B%2B%2B%2B%2B%2B%2522reverserJetS_min%2522%253A%2B0.005104833141183866%252C%2B%2B%2B%2B%2B%2B%2522reverserJetV_max%2522%253A%2B0.2095110039834734%252C%2B%2B%2B%2B%2B%2B%2522roundDiffuserV_min%2522%253A%2B0.08627955834916864%252C%2B%2B%2B%2B%2B%2B%2522slotL%2522%253A%2B0.045234559809124095%252C%2B%2B%2B%2B%2B%2B%2522slotOL%2522%253A%2B0.04733427109352281%252C%2B%2B%2B%2B%2B%2B%2522slotOW%2522%253A%2B0.010268793705454545%252C%2B%2B%2B%2B%2B%2B%2522slotW%2522%253A%2B0.0079375%252C%2B%2B%2B%2B%2B%2B%2522slotW_min%2522%253A%2B0.003175%252C%2B%2B%2B%2B%2B%2B%2522stretchL_pi%2522%253A%2B1.1%2B%2B%2B%257D%252C%2B%2B%2B%2B%2522done%2522%253A%2B%2B%2B%2Btrue%252C%2B%2B%2B%2B%2522equalizerInsert%2522%253A%2B%2B%2B%2Bfalse%252C%2B%2B%2B%2B%2522flowEqualizer%2522%253A%2B%257B%2B%2B%2B%2B%2B%2522G_max%2522%253A%2B300%252C%2B%2B%2B%2B%2B%2B%2522NU%2522%253A%2B8.006753251295927e-7%252C%2B%2B%2B%2B%2B%2B%2522Q_pi%2522%253A%2B1%252C%2B%2B%2B%2B%2B%2B%2522Qm_max%2522%253A%2B4%252C%2B%2B%2B%2B%2B%2B%2522TEMP_max%2522%253A%2B30%252C%2B%2B%2B%2B%2B%2B%2522Tm_min%2522%253A%2B3%252C%2B%2B%2B%2B%2B%2B%2522bayL%2522%253A%2B3.7100000000000004%252C%2B%2B%2B%2B%2B%2B%2522divider%2522%253A%2B%257B%2B%2B%2B%2B%2B%2B%2B%2522L%2522%253A%2B3.7052370000000003%252C%2B%2B%2B%2B%2B%2B%2B%2B%2522T%2522%253A%2B0.003175%252C%2B%2B%2B%2B%2B%2B%2B%2B%2522T_min%2522%253A%2B0.003%252C%2B%2B%2B%2B%2B%2B%2B%2B%2522centerOffsetL%2522%253A%2B-0.03937422992321121%252C%2B%2B%2B%2B%2B%2B%2B%2B%2522chordL%2522%253A%2B0.13935549066039676%252C%2B%2B%2B%2B%2B%2B%2B%2B%2522depthH%2522%253A%2B0.11940746162321121%2B%2B%2B%2B%2B%257D%252C%2B%2B%2B%2B%2B%2B%2522done%2522%253A%2B%2B%2B%2B%2B%2Btrue%252C%2B%2B%2B%2B%2B%2B%2522equalizer%2522%253A%2B%257B%2B%2B%2B%2B%2B%2B%2B%2522ED%2522%253A%2B0.012258493293554032%252C%2B%2B%2B%2B%2B%2B%2B%2B%2522G_ave%2522%253A%2B123.73436232446714%252C%2B%2B%2B%2B%2B%2B%2B%2B%2522VOL%2522%253A%2B0.014931192190821344%2B%2B%2B%2B%2B%257D%252C%2B%2B%2B%2B%2B%2B%2522gapS%2522%253A%2B0.02%252C%2B%2B%2B%2B%2B%2B%2522inletManifold%2522%253A%2B%257B%2B%2B%2B%2B%2B%2B%2B%2522A%2522%253A%2B0.016098320421370726%252C%2B%2B%2B%2B%2B%2B%2B%2B%2522ND%2522%253A%2B6%252C%2B%2B%2B%2B%2B%2B%2B%2B%2522SDR%2522%253A%2B41%252C%2B%2B%2B%2B%2B%2B%2B%2B%2522V%2522%253A%2B0.2484731260964311%252C%2B%2B%2B%2B%2B%2B%2B%2B%2522pipe%2522%253A%2B%257B%2B%2B%2B%2B%2B%2B%2B%2B%2B%2522ID%2522%253A%2B0.1600664634%252C%2B%2B%2B%2B%2B%2B%2B%2B%2B%2B%2522OD%2522%253A%2B0.168275%252C%2B%2B%2B%2B%2B%2B%2B%2B%2B%2B%2522T%2522%253A%2B0.004104268293%2B%2B%2B%2B%2B%2B%2B%257D%2B%2B%2B%2B%2B%257D%252C%2B%2B%2B%2B%2B%2B%2522ip%2522%253A%2B%2B%2B%2B%2B%2B%2522APP%2522%252C%2B%2B%2B%2B%2B%2B%2522manPipeA_pi%2522%253A%2B0.8%252C%2B%2B%2B%2B%2B%2B%2522port%2522%253A%2B%257B%2B%2B%2B%2B%2B%2B%2B%2522AN%2522%253A%2B3.2578353797327746%252C%2B%2B%2B%2B%2B%2B%2B%2B%2522B%2522%253A%2B0.7420000000000001%252C%2B%2B%2B%2B%2B%2B%2B%2B%2522B_max%2522%253A%2B0.7537996809273139%252C%2B%2B%2B%2B%2B%2B%2B%2B%2522D_min%2522%253A%2B0.07354015229691%252C%2B%2B%2B%2B%2B%2B%2B%2B%2522G_max%2522%253A%2B259.6498819009981%252C%2B%2B%2B%2B%2B%2B%2B%2B%2522L%2522%253A%2B0.7220000000000001%252C%2B%2B%2B%2B%2B%2B%2B%2B%2522Lr_pi%2522%253A%2B10%252C%2B%2B%2B%2B%2B%2B%2B%2B%2522N%2522%253A%2B5%252C%2B%2B%2B%2B%2B%2B%2B%2B%2522ND%2522%253A%2B3%252C%2B%2B%2B%2B%2B%2B%2B%2B%2522Q%2522%253A%2B0.0008%252C%2B%2B%2B%2B%2B%2B%2B%2B%2522S%2522%253A%2B0.05%252C%2B%2B%2B%2B%2B%2B%2B%2B%2522SDR%2522%253A%2B26%252C%2B%2B%2B%2B%2B%2B%2B%2B%2522V%2522%253A%2B0.30251770141261963%252C%2B%2B%2B%2B%2B%2B%2B%2B%2522pipe%2522%253A%2B%257B%2B%2B%2B%2B%2B%2B%2B%2B%2B%2522ID%2522%253A%2B0.08206153846%252C%2B%2B%2B%2B%2B%2B%2B%2B%2B%2B%2522OD%2522%253A%2B0.0889%252C%2B%2B%2B%2B%2B%2B%2B%2B%2B%2B%2522T%2522%253A%2B0.003419230769%2B%2B%2B%2B%2B%2B%2B%257D%2B%2B%2B%2B%2B%257D%252C%2B%2B%2B%2B%2B%2B%2522portReverser%2522%253A%2B%257B%2B%2B%2B%2B%2B%2B%2B%2522ND%2522%253A%2B3%252C%2B%2B%2B%2B%2B%2B%2B%2B%2522SDR%2522%253A%2B26%252C%2B%2B%2B%2B%2B%2B%2B%2B%2522pipe%2522%253A%2B%257B%2B%2B%2B%2B%2B%2B%2B%2B%2B%2522ID%2522%253A%2B0.08206153846%252C%2B%2B%2B%2B%2B%2B%2B%2B%2B%2B%2522OD%2522%253A%2B0.0889%252C%2B%2B%2B%2B%2B%2B%2B%2B%2B%2B%2522T%2522%253A%2B0.003419230769%2B%2B%2B%2B%2B%2B%2B%257D%2B%2B%2B%2B%2B%257D%252C%2B%2B%2B%2B%2B%2B%2522rep%2522%253A%2B%2B%2B%2B%2B%2Btrue%2B%2B%2B%257D%252C%2B%2B%2B%2B%2522gapS%2522%253A%2B0.01%252C%2B%2B%2B%2B%2522inletManifoldTm_min%2522%253A%2B2%252C%2B%2B%2B%2B%2522ip%2522%253A%2B%2B%2B%2B%2522APP%2522%252C%2B%2B%2B%2B%2522manifold%2522%253A%2B%257B%2B%2B%2B%2B%2B%2522HL%2522%253A%2B0.0019768260477120315%252C%2B%2B%2B%2B%2B%2B%2522HL_max%2522%253A%2B0.002444350152408703%252C%2B%2B%2B%2B%2B%2B%2522ID_min%2522%253A%2B0.18075353103239006%252C%2B%2B%2B%2B%2B%2B%2522ND%2522%253A%2B8%252C%2B%2B%2B%2B%2B%2B%2522Q_pi%2522%253A%2B1%252C%2B%2B%2B%2B%2B%2B%2522Qm_max%2522%253A%2B4%252C%2B%2B%2B%2B%2B%2B%2522SDR%2522%253A%2B41%252C%2B%2B%2B%2B%2B%2B%2522TEMP_min%2522%253A%2B5%252C%2B%2B%2B%2B%2B%2B%2522Tm_min%2522%253A%2B2%252C%2B%2B%2B%2B%2B%2B%2522V_max%2522%253A%2B0.15588220124226043%252C%2B%2B%2B%2B%2B%2B%2522activeL%2522%253A%2B3.74%252C%2B%2B%2B%2B%2B%2B%2522bandCoupling%2522%253A%2B%257B%2B%2B%2B%2B%2B%2B%2B%2522D%2522%253A%2B0.21948099999999998%252C%2B%2B%2B%2B%2B%2B%2B%2B%2522T%2522%253A%2B0.0002%252C%2B%2B%2B%2B%2B%2B%2B%2B%2522W_min%2522%253A%2B0.04%252C%2B%2B%2B%2B%2B%2B%2B%2B%2522bodyT%2522%253A%2B0.002%252C%2B%2B%2B%2B%2B%2B%2B%2B%2522clamp%2522%253A%2B%257B%2B%2B%2B%2B%2B%2B%2B%2B%2B%2522S%2522%253A%2B0.02%252C%2B%2B%2B%2B%2B%2B%2B%2B%2B%2B%2522clamp%2522%253A%2B%257B%2B%2B%2B%2B%2B%2B%2B%2B%2B%2B%2B%2522D%2522%253A%2B0.21948099999999998%252C%2B%2B%2B%2B%2B%2B%2B%2B%2B%2B%2B%2B%2522D_max%2522%253A%2B0.254%252C%2B%2B%2B%2B%2B%2B%2B%2B%2B%2B%2B%2B%2522D_min%2522%253A%2B0.181%252C%2B%2B%2B%2B%2B%2B%2B%2B%2B%2B%2B%2B%2522T%2522%253A%2B0.0005842%252C%2B%2B%2B%2B%2B%2B%2B%2B%2B%2B%2B%2B%2522W%2522%253A%2B0.0142875%252C%2B%2B%2B%2B%2B%2B%2B%2B%2B%2B%2B%2B%2522bodyT%2522%253A%2B0.002%252C%2B%2B%2B%2B%2B%2B%2B%2B%2B%2B%2B%2B%2522color%2522%253A%2B%257B%2B%2B%2B%2B%2B%2B%2B%2B%2B%2B%2B%2B%2B%2522alpha%2522%253A%2B1%252C%2B%2B%2B%2B%2B%2B%2B%2B%2B%2B%2B%2B%2B%2B%2522blue%2522%253A%2B0.85%252C%2B%2B%2B%2B%2B%2B%2B%2B%2B%2B%2B%2B%2B%2B%2522green%2522%253A%2B0.85%252C%2B%2B%2B%2B%2B%2B%2B%2B%2B%2B%2B%2B%2B%2B%2522red%2522%253A%2B0.85%2B%2B%2B%2B%2B%2B%2B%2B%2B%2B%2B%257D%252C%2B%2B%2B%2B%2B%2B%2B%2B%2B%2B%2B%2B%2522costBasis%2522%253A%2B0%252C%2B%2B%2B%2B%2B%2B%2B%2B%2B%2B%2B%2B%2522factoryL%2522%253A%2B0%252C%2B%2B%2B%2B%2B%2B%2B%2B%2B%2B%2B%2B%2522hexW%2522%253A%2B0.0079375%252C%2B%2B%2B%2B%2B%2B%2B%2B%2B%2B%2B%2B%2522hoseClampType%2522%253A%2B%2B%2B%2B%2B%2B%2B%2B%2B%2B%2B%2B%2522HOSE_CLAMP%2522%252C%2B%2B%2B%2B%2B%2B%2B%2B%2B%2B%2B%2B%2522id%2522%253A%2B%2B%2B%2B%2B%2B%2B%2B%2B%2B%2B%2B%2522MMC%253A5011T43%2522%252C%2B%2B%2B%2B%2B%2B%2B%2B%2B%2B%2B%2B%2522implementationPartner%2522%253A%2B%2B%2B%2B%2B%2B%2B%2B%2B%2B%2B%2B%2522GENERIC%2522%252C%2B%2B%2B%2B%2B%2B%2B%2B%2B%2B%2B%2B%2522material%2522%253A%2B%2B%2B%2B%2B%2B%2B%2B%2B%2B%2B%2B%2522STAINLESS_STEEL%2522%252C%2B%2B%2B%2B%2B%2B%2B%2B%2B%2B%2B%2B%2522name%2522%253A%2B%2B%2B%2B%2B%2B%2B%2B%2B%2B%2B%2B%2522SS316%2Bhose_clamp%2522%252C%2B%2B%2B%2B%2B%2B%2B%2B%2B%2B%2B%2B%2522pn%2522%253A%2B%2B%2B%2B%2B%2B%2B%2B%2B%2B%2B%2B%25225011T43%2522%252C%2B%2B%2B%2B%2B%2B%2B%2B%2B%2B%2B%2B%2522stainlessSteelGrade%2522%253A%2B%2B%2B%2B%2B%2B%2B%2B%2B%2B%2B%2B%2522SS316%2522%252C%2B%2B%2B%2B%2B%2B%2B%2B%2B%2B%2B%2B%2522unitCost%2522%253A%2B4.815%252C%2B%2B%2B%2B%2B%2B%2B%2B%2B%2B%2B%2B%2522vendor%2522%253A%2B%2B%2B%2B%2B%2B%2B%2B%2B%2B%2B%2B%2522MMC%2522%2B%2B%2B%2B%2B%2B%2B%2B%2B%257D%252C%2B%2B%2B%2B%2B%2B%2B%2B%2B%2B%2522ip%2522%253A%2B%2B%2B%2B%2B%2B%2B%2B%2B%2B%2522APP%2522%2B%2B%2B%2B%2B%2B%2B%257D%252C%2B%2B%2B%2B%2B%2B%2B%2B%2522done%2522%253A%2B%2B%2B%2B%2B%2B%2B%2Btrue%252C%2B%2B%2B%2B%2B%2B%2B%2B%2522flexBand%2522%253A%2B%257B%2B%2B%2B%2B%2B%2B%2B%2B%2B%2522H%2522%253A%2B0%252C%2B%2B%2B%2B%2B%2B%2B%2B%2B%2B%2522HW%2522%253A%2B0%252C%2B%2B%2B%2B%2B%2B%2B%2B%2B%2B%2522L%2522%253A%2B0.7584718869227955%252C%2B%2B%2B%2B%2B%2B%2B%2B%2B%2B%2522OD%2522%253A%2B0.21988699999999997%252C%2B%2B%2B%2B%2B%2B%2B%2B%2B%2B%2522W%2522%253A%2B0.04%252C%2B%2B%2B%2B%2B%2B%2B%2B%2B%2B%2522col%2522%253A%2B%2B%2B%2B%2B%2B%2B%2B%2B%2Bfalse%252C%2B%2B%2B%2B%2B%2B%2B%2B%2B%2B%2522color%2522%253A%2B%257B%2B%2B%2B%2B%2B%2B%2B%2B%2B%2B%2B%2522alpha%2522%253A%2B1%252C%2B%2B%2B%2B%2B%2B%2B%2B%2B%2B%2B%2B%2522blue%2522%253A%2B0.85%252C%2B%2B%2B%2B%2B%2B%2B%2B%2B%2B%2B%2B%2522green%2522%253A%2B0.85%252C%2B%2B%2B%2B%2B%2B%2B%2B%2B%2B%2B%2B%2522red%2522%253A%2B0.85%2B%2B%2B%2B%2B%2B%2B%2B%2B%257D%252C%2B%2B%2B%2B%2B%2B%2B%2B%2B%2B%2522costBasis%2522%253A%2B2%252C%2B%2B%2B%2B%2B%2B%2B%2B%2B%2B%2522factoryL%2522%253A%2B2.54%252C%2B%2B%2B%2B%2B%2B%2B%2B%2B%2B%2522factoryT%2522%253A%2B0.000203%252C%2B%2B%2B%2B%2B%2B%2B%2B%2B%2B%2522factoryW%2522%253A%2B0.1524%252C%2B%2B%2B%2B%2B%2B%2B%2B%2B%2B%2522id%2522%253A%2B%2B%2B%2B%2B%2B%2B%2B%2B%2B%2522MMC%253A9548K256%2522%252C%2B%2B%2B%2B%2B%2B%2B%2B%2B%2B%2522implementationPartner%2522%253A%2B%2B%2B%2B%2B%2B%2B%2B%2B%2B%2522GENERIC%2522%252C%2B%2B%2B%2B%2B%2B%2B%2B%2B%2B%2522ip%2522%253A%2B%2B%2B%2B%2B%2B%2B%2B%2B%2B%2522APP%2522%252C%2B%2B%2B%2B%2B%2B%2B%2B%2B%2B%2522material%2522%253A%2B%2B%2B%2B%2B%2B%2B%2B%2B%2B%2522STAINLESS_STEEL%2522%252C%2B%2B%2B%2B%2B%2B%2B%2B%2B%2B%2522name%2522%253A%2B%2B%2B%2B%2B%2B%2B%2B%2B%2B%25220.2032%2Bmm%2B316%2Bstainless%2Bsteel%2Bsheet%2522%252C%2B%2B%2B%2B%2B%2B%2B%2B%2B%2B%2522pn%2522%253A%2B%2B%2B%2B%2B%2B%2B%2B%2B%2B%25229548K256%2522%252C%2B%2B%2B%2B%2B%2B%2B%2B%2B%2B%2522sheetMaterial%2522%253A%2B%2B%2B%2B%2B%2B%2B%2B%2B%2B%2522STAINLESS_STEEL%2522%252C%2B%2B%2B%2B%2B%2B%2B%2B%2B%2B%2522sheetType%2522%253A%2B%2B%2B%2B%2B%2B%2B%2B%2B%2B%2522SHEET%2522%252C%2B%2B%2B%2B%2B%2B%2B%2B%2B%2B%2522unitCost%2522%253A%2B208.4%252C%2B%2B%2B%2B%2B%2B%2B%2B%2B%2B%2522vendor%2522%253A%2B%2B%2B%2B%2B%2B%2B%2B%2B%2B%2522MMC%2522%2B%2B%2B%2B%2B%2B%2B%257D%252C%2B%2B%2B%2B%2B%2B%2B%2B%2522gapS%2522%253A%2B0.0017125000000000022%252C%2B%2B%2B%2B%2B%2B%2B%2B%2522ip%2522%253A%2B%2B%2B%2B%2B%2B%2B%2B%2522APP%2522%252C%2B%2B%2B%2B%2B%2B%2B%2B%2522pipeOD%2522%253A%2B0.219075%252C%2B%2B%2B%2B%2B%2B%2B%2B%2522shearA%2522%253A%2B0.00013984307724045414%252C%2B%2B%2B%2B%2B%2B%2B%2B%2522shearF%2522%253A%2B58734.09244099074%252C%2B%2B%2B%2B%2B%2B%2B%2B%2522shearStrengthP%2522%253A%2B4.2e%252B8%252C%2B%2B%2B%2B%2B%2B%2B%2B%2522tensileP%2522%253A%2B7e%252B8%2B%2B%2B%2B%2B%257D%252C%2B%2B%2B%2B%2B%2B%2522bandW%2522%253A%2B0.04%252C%2B%2B%2B%2B%2B%2B%2522bayL%2522%253A%2B3.74%252C%2B%2B%2B%2B%2B%2B%2522coupling%2522%253A%2B%257B%2B%2B%2B%2B%2B%2B%2B%2522ND%2522%253A%2B8%252C%2B%2B%2B%2B%2B%2B%2B%2B%2522OD%2522%253A%2B0.237331%252C%2B%2B%2B%2B%2B%2B%2B%2B%2522axisL%2522%253A%2B0.114697%252C%2B%2B%2B%2B%2B%2B%2B%2B%2522socketID%2522%253A%2B0.219075%252C%2B%2B%2B%2B%2B%2B%2B%2B%2522socketL%2522%253A%2B0.1143%2B%2B%2B%2B%2B%257D%252C%2B%2B%2B%2B%2B%2B%2522diffuser%2522%253A%2B%2B%2B%2B%2B%2Btrue%252C%2B%2B%2B%2B%2B%2B%2522done%2522%253A%2B%2B%2B%2B%2B%2Btrue%252C%2B%2B%2B%2B%2B%2B%2522endBlankL%2522%253A%2B0.04%252C%2B%2B%2B%2B%2B%2B%2522endBlankL_min%2522%253A%2B0%252C%2B%2B%2B%2B%2B%2B%2522gapS%2522%253A%2B0.01%252C%2B%2B%2B%2B%2B%2B%2522ip%2522%253A%2B%2B%2B%2B%2B%2B%2522APP%2522%252C%2B%2B%2B%2B%2B%2B%2522manifoldND%2522%253A%2B8%252C%2B%2B%2B%2B%2B%2B%2522manifoldPortQ_pi%2522%253A%2B0.67%252C%2B%2B%2B%2B%2B%2B%2522orificeB%2522%253A%2B0.06%252C%2B%2B%2B%2B%2B%2B%2522orificeD%2522%253A%2B0.0320747088375%252C%2B%2B%2B%2B%2B%2B%2522orificeN%2522%253A%2B61%252C%2B%2B%2B%2B%2B%2B%2522orificeStartB%2522%253A%2B0.06500000000000038%252C%2B%2B%2B%2B%2B%2B%2522orificeZoneL%2522%253A%2B3.6179252911625004%252C%2B%2B%2B%2B%2B%2B%2522pipe%2522%253A%2B%257B%2B%2B%2B%2B%2B%2B%2B%2522ID%2522%253A%2B0.2083884146%252C%2B%2B%2B%2B%2B%2B%2B%2B%2522OD%2522%253A%2B0.219075%252C%2B%2B%2B%2B%2B%2B%2B%2B%2522T%2522%253A%2B0.005343292683%2B%2B%2B%2B%2B%257D%252C%2B%2B%2B%2B%2B%2B%2522pipeHL%2522%253A%2B0.0003482036830916935%252C%2B%2B%2B%2B%2B%2B%2522pipeHL_max%2522%253A%2B0.0008157277877883646%252C%2B%2B%2B%2B%2B%2B%2522pipeL%2522%253A%2B3.7100000000000004%252C%2B%2B%2B%2B%2B%2B%2522portHL%2522%253A%2B0.0016286223646203382%252C%2B%2B%2B%2B%2B%2B%2522rep%2522%253A%2B%2B%2B%2B%2B%2Btrue%252C%2B%2B%2B%2B%2B%2B%2522stubL%2522%253A%2B0.13469699999999998%252C%2B%2B%2B%2B%2B%2B%2522useND%2522%253A%2B%2B%2B%2B%2B%2Btrue%252C%2B%2B%2B%2B%2B%2B%2522ventD%2522%253A%2B0.009525%252C%2B%2B%2B%2B%2B%2B%2522ventL%2522%253A%2B0.05%2B%2B%2B%257D%252C%2B%2B%2B%2B%2522manifoldPortQ_pi%2522%253A%2B0.67%252C%2B%2B%2B%2B%2522manifoldV_max%2522%253A%2B0.18273335801590063%252C%2B%2B%2B%2B%2522rep%2522%253A%2B%2B%2B%2Btrue%252C%2B%2B%2B%2B%2522revID%2522%253A%2B0.08206153846%252C%2B%2B%2B%2B%2522revManB%2522%253A%2B0.2716101555198444%252C%2B%2B%2B%2B%2522sedRevToDiffuserS%2522%253A%2B0.01%2B%257D&amp;renderMode=0&amp;uiState=66b8afde5a9efd706c4021f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50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d.onshape.com/documents/cb29fe9215c63d736a37e7fb/w/be3111351864b8cc004d74df/e/4441759c4e6d7e0bf3ad526b?configuration=overrides%3D%257B%2B%2B%2B%2522B%2522%253A%2B0.06%252C%2B%2B%2B%2B%2522G_jet%2522%253A%2B218.31252075299807%252C%2B%2B%2B%2B%2522G_max%2522%253A%2B300%252C%2B%2B%2B%2B%2522HD_pi%2522%253A%2B5%252C%2B%2B%2B%2B%2522HL%2522%253A%2B0.0016286223646203382%252C%2B%2B%2B%2B%2522HL_max%2522%253A%2B0.0016286223646203382%252C%2B%2B%2B%2B%2522ND%2522%253A%2B1%252C%2B%2B%2B%2B%2522Q_pi%2522%253A%2B1%252C%2B%2B%2B%2B%2522Qm_max%2522%253A%2B4%252C%2B%2B%2B%2B%2522SDR%2522%253A%2B26%252C%2B%2B%2B%2B%2522TEMP_max%2522%253A%2B30%252C%2B%2B%2B%2B%2522Tm_min%2522%253A%2B1%252C%2B%2B%2B%2B%2522V_max%2522%253A%2B0.17872509343684248%252C%2B%2B%2B%2B%2522bayL%2522%253A%2B3.74%252C%2B%2B%2B%2B%2522diffuserL%2522%253A%2B0.1538653846%252C%2B%2B%2B%2B%2522done%2522%253A%2B%2B%2B%2Btrue%252C%2B%2B%2B%2B%2522ip%2522%253A%2B%2B%2B%2B%2522APP%2522%252C%2B%2B%2B%2B%2522loftAN%2522%253A%2B5%252C%2B%2B%2B%2B%2522loftH%2522%253A%2B0.07999191283437192%252C%2B%2B%2B%2B%2522loftL%2522%253A%2B0.006998385546761406%252C%2B%2B%2B%2B%2522pipe%2522%253A%2B%257B%2B%2B%2B%2B%2B%2522ID%2522%253A%2B0.03077307692%252C%2B%2B%2B%2B%2B%2B%2522OD%2522%253A%2B0.0333375%252C%2B%2B%2B%2B%2B%2B%2522T%2522%253A%2B0.001282211538%2B%2B%2B%257D%252C%2B%2B%2B%2B%2522reducedD_pi%2522%253A%2B0.962121%252C%2B%2B%2B%2B%2522reducedH%2522%253A%2B0.018%252C%2B%2B%2B%2B%2522reducedOD%2522%253A%2B0.0320747088375%252C%2B%2B%2B%2B%2522reverserJetS_min%2522%253A%2B0.005104833141183866%252C%2B%2B%2B%2B%2522reverserJetV_max%2522%253A%2B0.2095110039834734%252C%2B%2B%2B%2B%2522roundDiffuserV_min%2522%253A%2B0.08627955834916864%252C%2B%2B%2B%2B%2522slotL%2522%253A%2B0.045234559809124095%252C%2B%2B%2B%2B%2522slotOL%2522%253A%2B0.04733427109352281%252C%2B%2B%2B%2B%2522slotOW%2522%253A%2B0.010268793705454545%252C%2B%2B%2B%2B%2522slotW%2522%253A%2B0.0079375%252C%2B%2B%2B%2B%2522slotW_min%2522%253A%2B0.003175%252C%2B%2B%2B%2B%2522stretchL_pi%2522%253A%2B1.1%2B%257D&amp;renderMode=0&amp;uiState=66b8b11a5a9efd706c4022f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11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uiState=66b8a9185a9efd706c4019d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54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leftPanel=false&amp;uiState=66b8b34d5a9efd706c402ad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16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uiState=66b8b7d75a9efd706c403a67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66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filter_top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a4981c3d4627c4539d3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10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40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filter_isometric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a4964c3d4627c4539d3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51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filter_controls_isometric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a4a55c3d4627c4539d44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64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filter_left_section_isometric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a522bc3d4627c4539eaa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9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lfom_overview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42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b66b59ecab64a720689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04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b67579ecab64a72068bb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90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Filter_internal_piping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cc8bb78817330923cd045be1?configuration=overrides%3D%257B%2B%2B%2B%2522bwUpliftHW_max%2522%253A%2B1.1191336200532875%252C%2B%2B%2B%2B%2522fiPipes%2522%253A%2B%257B%2B%2B%2B%2B%2B%2522band%2522%253A%2B%257B%2B%2B%2B%2B%2B%2B%2B%2522T%2522%253A%2B0.0002%252C%2B%2B%2B%2B%2B%2B%2B%2B%2522W%2522%253A%2B0.04%252C%2B%2B%2B%2B%2B%2B%2B%2B%2522W_min%2522%253A%2B0.04%2B%2B%2B%2B%2B%257D%252C%2B%2B%2B%2B%2B%2B%2522bay%2522%253A%2B%257B%2B%2B%2B%2B%2B%2B%2B%2522N%2522%253A%2B2%252C%2B%2B%2B%2B%2B%2B%2B%2B%2522Qm%2522%253A%2B15%252C%2B%2B%2B%2B%2B%2B%2B%2B%2522Qm_max%2522%253A%2B26.870791196607236%252C%2B%2B%2B%2B%2B%2B%2B%2B%2522Qm_maxbod%2522%253A%2B60%252C%2B%2B%2B%2B%2B%2B%2B%2B%2522Qm_min%2522%253A%2B8%252C%2B%2B%2B%2B%2B%2B%2B%2B%2522multiCell%2522%253A%2B%2B%2B%2B%2B%2B%2B%2Bfalse%252C%2B%2B%2B%2B%2B%2B%2B%2B%2522pair%2522%253A%2B%2B%2B%2B%2B%2B%2B%2Btrue%252C%2B%2B%2B%2B%2B%2B%2B%2B%2522pairN%2522%253A%2B1%252C%2B%2B%2B%2B%2B%2B%2B%2B%2522single%2522%253A%2B%2B%2B%2B%2B%2B%2B%2Bfalse%252C%2B%2B%2B%2B%2B%2B%2B%2B%2522spare%2522%253A%2B0%2B%2B%2B%2B%2B%257D%252C%2B%2B%2B%2B%2B%2B%2522branch%2522%253A%2B%257B%2B%2B%2B%2B%2B%2B%2B%2522B%2522%253A%2B0.15%252C%2B%2B%2B%2B%2B%2B%2B%2B%2522L%2522%253A%2B0.5569625%252C%2B%2B%2B%2B%2B%2B%2B%2B%2522L_max%2522%253A%2B1%252C%2B%2B%2B%2B%2B%2B%2B%2B%2522bwInlet%2522%253A%2B%257B%2B%2B%2B%2B%2B%2B%2B%2B%2B%2522L%2522%253A%2B0.5569625%252C%2B%2B%2B%2B%2B%2B%2B%2B%2B%2B%2522ND%2522%253A%2B1.5%252C%2B%2B%2B%2B%2B%2B%2B%2B%2B%2B%2522SDR%2522%253A%2B12.25806452%252C%2B%2B%2B%2B%2B%2B%2B%2B%2B%2B%2522Tm_min%2522%253A%2B3%252C%2B%2B%2B%2B%2B%2B%2B%2B%2B%2B%2522V_max%2522%253A%2B1.2880489886845754%252C%2B%2B%2B%2B%2B%2B%2B%2B%2B%2B%2522bwPortV%2522%253A%2B0.8534472928776022%252C%2B%2B%2B%2B%2B%2B%2B%2B%2B%2B%2522bwV%2522%253A%2B1.2880489886845754%252C%2B%2B%2B%2B%2B%2B%2B%2B%2B%2B%2522fiPortV%2522%253A%2B0.14224121547960036%252C%2B%2B%2B%2B%2B%2B%2B%2B%2B%2B%2522fiV%2522%253A%2B0.21467483144742924%252C%2B%2B%2B%2B%2B%2B%2B%2B%2B%2B%2522pipe%2522%253A%2B%257B%2B%2B%2B%2B%2B%2B%2B%2B%2B%2B%2B%2522ID%2522%253A%2B0.040386%252C%2B%2B%2B%2B%2B%2B%2B%2B%2B%2B%2B%2B%2522OD%2522%253A%2B0.04826%252C%2B%2B%2B%2B%2B%2B%2B%2B%2B%2B%2B%2B%2522T%2522%253A%2B0.003937%2B%2B%2B%2B%2B%2B%2B%2B%2B%257D%252C%2B%2B%2B%2B%2B%2B%2B%2B%2B%2B%2522portB%2522%253A%2B0.01637959524542191%252C%2B%2B%2B%2B%2B%2B%2B%2B%2B%2B%2522portD%2522%253A%2B0.008%252C%2B%2B%2B%2B%2B%2B%2B%2B%2B%2B%2522portHE%2522%253A%2B0.03713665123768605%252C%2B%2B%2B%2B%2B%2B%2B%2B%2B%2B%2522portPSI_pi%2522%253A%2B0.4390243902439023%252C%2B%2B%2B%2B%2B%2B%2B%2B%2B%2B%2522portQ_pi%2522%253A%2B0.8%2B%2B%2B%2B%2B%2B%2B%257D%252C%2B%2B%2B%2B%2B%2B%2B%2B%2522inlet%2522%253A%2B%257B%2B%2B%2B%2B%2B%2B%2B%2B%2B%2522ND%2522%253A%2B1.5%252C%2B%2B%2B%2B%2B%2B%2B%2B%2B%2B%2522SDR%2522%253A%2B12.25806452%252C%2B%2B%2B%2B%2B%2B%2B%2B%2B%2B%2522Tm_min%2522%253A%2B3%252C%2B%2B%2B%2B%2B%2B%2B%2B%2B%2B%2522V_max%2522%253A%2B0.6254641371431919%252C%2B%2B%2B%2B%2B%2B%2B%2B%2B%2B%2522inner%2522%253A%2B%257B%2B%2B%2B%2B%2B%2B%2B%2B%2B%2B%2B%2522portB%2522%253A%2B0.03730907805901659%2B%2B%2B%2B%2B%2B%2B%2B%2B%257D%252C%2B%2B%2B%2B%2B%2B%2B%2B%2B%2B%2522innerPortV%2522%253A%2B0.6479877594070687%252C%2B%2B%2B%2B%2B%2B%2B%2B%2B%2B%2522innerV%2522%253A%2B0.42934966289485843%252C%2B%2B%2B%2B%2B%2B%2B%2B%2B%2B%2522pipe%2522%253A%2B%257B%2B%2B%2B%2B%2B%2B%2B%2B%2B%2B%2B%2522ID%2522%253A%2B0.040386%252C%2B%2B%2B%2B%2B%2B%2B%2B%2B%2B%2B%2B%2522OD%2522%253A%2B0.04826%252C%2B%2B%2B%2B%2B%2B%2B%2B%2B%2B%2B%2B%2522T%2522%253A%2B0.003937%2B%2B%2B%2B%2B%2B%2B%2B%2B%257D%252C%2B%2B%2B%2B%2B%2B%2B%2B%2B%2B%2522portD%2522%253A%2B0.008%252C%2B%2B%2B%2B%2B%2B%2B%2B%2B%2B%2522portPSI_pi%2522%253A%2B0.4390243902439023%252C%2B%2B%2B%2B%2B%2B%2B%2B%2B%2B%2522portQ_pi%2522%253A%2B0.8%252C%2B%2B%2B%2B%2B%2B%2B%2B%2B%2B%2522top%2522%253A%2B%257B%2B%2B%2B%2B%2B%2B%2B%2B%2B%2B%2B%2522portB%2522%253A%2B0.09256247217053022%2B%2B%2B%2B%2B%2B%2B%2B%2B%257D%2B%2B%2B%2B%2B%2B%2B%257D%252C%2B%2B%2B%2B%2B%2B%2B%2B%2522outlet%2522%253A%2B%257B%2B%2B%2B%2B%2B%2B%2B%2B%2B%2522ND%2522%253A%2B1.5%252C%2B%2B%2B%2B%2B%2B%2B%2B%2B%2B%2522SDR%2522%253A%2B12.25806452%252C%2B%2B%2B%2B%2B%2B%2B%2B%2B%2B%2522Tm_min%2522%253A%2B3%252C%2B%2B%2B%2B%2B%2B%2B%2B%2B%2B%2522pipe%2522%253A%2B%257B%2B%2B%2B%2B%2B%2B%2B%2B%2B%2B%2B%2522ID%2522%253A%2B0.040386%252C%2B%2B%2B%2B%2B%2B%2B%2B%2B%2B%2B%2B%2522OD%2522%253A%2B0.04826%252C%2B%2B%2B%2B%2B%2B%2B%2B%2B%2B%2B%2B%2522T%2522%253A%2B0.003937%2B%2B%2B%2B%2B%2B%2B%2B%2B%257D%2B%2B%2B%2B%2B%2B%2B%257D%2B%2B%2B%2B%2B%257D%252C%2B%2B%2B%2B%2B%2B%2522bwLayerH%2522%253A%2B0.2%252C%2B%2B%2B%2B%2B%2B%2522bwOrifice%2522%253A%2B%257B%2B%2B%2B%2B%2B%2B%2B%2522D%2522%253A%2B0.07390417512378253%252C%2B%2B%2B%2B%2B%2B%2B%2B%2522HE%2522%253A%2B0.03269842764032815%252C%2B%2B%2B%2B%2B%2B%2B%2B%2522T%2522%253A%2B0.004104268293%252C%2B%2B%2B%2B%2B%2B%2B%2B%2522handle%2522%253A%2B%257B%2B%2B%2B%2B%2B%2B%2B%2B%2B%2522ND%2522%253A%2B1%252C%2B%2B%2B%2B%2B%2B%2B%2B%2B%2B%2522OD%2522%253A%2B0.033401%252C%2B%2B%2B%2B%2B%2B%2B%2B%2B%2B%2522OD_max%2522%253A%2B0.04718541243810874%252C%2B%2B%2B%2B%2B%2B%2B%2B%2B%2B%2522Tm_min%2522%253A%2B3%252C%2B%2B%2B%2B%2B%2B%2B%2B%2B%2B%2522offsetL%2522%253A%2B0.060544793780945634%2B%2B%2B%2B%2B%2B%2B%257D%2B%2B%2B%2B%2B%257D%252C%2B%2B%2B%2B%2B%2B%2522bwTrunk%2522%253A%2B%257B%2B%2B%2B%2B%2B%2B%2B%2522KE%2522%253A%2B1.9%252C%2B%2B%2B%2B%2B%2B%2B%2B%2522ND%2522%253A%2B6%252C%2B%2B%2B%2B%2B%2B%2B%2B%2522SDR%2522%253A%2B41%252C%2B%2B%2B%2B%2B%2B%2B%2B%2522Tm_min%2522%253A%2B2%252C%2B%2B%2B%2B%2B%2B%2B%2B%2522V_max%2522%253A%2B1.4534795466580157%252C%2B%2B%2B%2B%2B%2B%2B%2B%2522bwHE_max%2522%253A%2B0.45%252C%2B%2B%2B%2B%2B%2B%2B%2B%2522bwV%2522%253A%2B0.7454193782892933%252C%2B%2B%2B%2B%2B%2B%2B%2B%2522coupling%2522%253A%2B%257B%2B%2B%2B%2B%2B%2B%2B%2B%2B%2522OD%2522%253A%2B0.184944%252C%2B%2B%2B%2B%2B%2B%2B%2B%2B%2B%2522axisL%2522%253A%2B0.092075%252C%2B%2B%2B%2B%2B%2B%2B%2B%2B%2B%2522socketID%2522%253A%2B0.168275%252C%2B%2B%2B%2B%2B%2B%2B%2B%2B%2B%2522socketL%2522%253A%2B0.0889%2B%2B%2B%2B%2B%2B%2B%257D%252C%2B%2B%2B%2B%2B%2B%2B%2B%2522elbow_90%2522%253A%2B%257B%2B%2B%2B%2B%2B%2B%2B%2B%2B%2522OD%2522%253A%2B0.184944%252C%2B%2B%2B%2B%2B%2B%2B%2B%2B%2B%2522axisL%2522%253A%2B0.1778%252C%2B%2B%2B%2B%2B%2B%2B%2B%2B%2B%2522socketID%2522%253A%2B0.168275%252C%2B%2B%2B%2B%2B%2B%2B%2B%2B%2B%2522socketL%2522%253A%2B0.0889%2B%2B%2B%2B%2B%2B%2B%257D%252C%2B%2B%2B%2B%2B%2B%2B%2B%2522fiV%2522%253A%2B0.12423656304821555%252C%2B%2B%2B%2B%2B%2B%2B%2B%2522floorS%2522%253A%2B0.05%252C%2B%2B%2B%2B%2B%2B%2B%2B%2522inletbwHE%2522%253A%2B0.1755531997714275%252C%2B%2B%2B%2B%2B%2B%2B%2B%2522inletfiHE%2522%253A%2B0.03678795351696931%252C%2B%2B%2B%2B%2B%2B%2B%2B%2522pipe%2522%253A%2B%257B%2B%2B%2B%2B%2B%2B%2B%2B%2B%2522ID%2522%253A%2B0.1600664634%252C%2B%2B%2B%2B%2B%2B%2B%2B%2B%2B%2522OD%2522%253A%2B0.168275%252C%2B%2B%2B%2B%2B%2B%2B%2B%2B%2B%2522T%2522%253A%2B0.004104268293%2B%2B%2B%2B%2B%2B%2B%257D%252C%2B%2B%2B%2B%2B%2B%2B%2B%2522portQ_pi%2522%253A%2B0.9%2B%2B%2B%2B%2B%257D%252C%2B%2B%2B%2B%2B%2B%2522done%2522%253A%2B%2B%2B%2B%2B%2Btrue%252C%2B%2B%2B%2B%2B%2B%2522fluidizeV_min%2522%253A%2B0.006032928682238746%252C%2B%2B%2B%2B%2B%2B%2522lfom%2522%253A%2B%257B%2B%2B%2B%2B%2B%2B%2B%2522FB%2522%253A%2B0.1%252C%2B%2B%2B%2B%2B%2B%2B%2B%2522HL_max%2522%253A%2B0.2%252C%2B%2B%2B%2B%2B%2B%2B%2B%2522ID_min%2522%253A%2B0.1651207730447155%252C%2B%2B%2B%2B%2B%2B%2B%2B%2522N%2522%253A%2B1%252C%2B%2B%2B%2B%2B%2B%2B%2B%2522ND%2522%253A%2B8%252C%2B%2B%2B%2B%2B%2B%2B%2B%2522ND_max%2522%253A%2B12%252C%2B%2B%2B%2B%2B%2B%2B%2B%2522ND_min%2522%253A%2B1%252C%2B%2B%2B%2B%2B%2B%2B%2B%2522QSF_pi%2522%253A%2B1.2%252C%2B%2B%2B%2B%2B%2B%2B%2B%2522Qm_max%2522%253A%2B15%252C%2B%2B%2B%2B%2B%2B%2B%2B%2522SDR%2522%253A%2B41%252C%2B%2B%2B%2B%2B%2B%2B%2B%2522Tm_min%2522%253A%2B2%252C%2B%2B%2B%2B%2B%2B%2B%2B%2522V_max%2522%253A%2B0.7004835668593983%252C%2B%2B%2B%2B%2B%2B%2B%2B%2522botRowH%2522%253A%2B0.2%252C%2B%2B%2B%2B%2B%2B%2B%2B%2522coupling%2522%253A%2B%257B%2B%2B%2B%2B%2B%2B%2B%2B%2B%2522OD%2522%253A%2B0.237331%252C%2B%2B%2B%2B%2B%2B%2B%2B%2B%2B%2522axisL%2522%253A%2B0.114697%252C%2B%2B%2B%2B%2B%2B%2B%2B%2B%2B%2522socketID%2522%253A%2B0.219075%252C%2B%2B%2B%2B%2B%2B%2B%2B%2B%2B%2522socketL%2522%253A%2B0.1143%2B%2B%2B%2B%2B%2B%2B%257D%252C%2B%2B%2B%2B%2B%2B%2B%2B%2522drillD_max%2522%253A%2B0.1%252C%2B%2B%2B%2B%2B%2B%2B%2B%2522elbow_90%2522%253A%2B%257B%2B%2B%2B%2B%2B%2B%2B%2B%2B%2522OD%2522%253A%2B0.237331%252C%2B%2B%2B%2B%2B%2B%2B%2B%2B%2B%2522axisL%2522%253A%2B0.2286%252C%2B%2B%2B%2B%2B%2B%2B%2B%2B%2B%2522socketID%2522%253A%2B0.219075%252C%2B%2B%2B%2B%2B%2B%2B%2B%2B%2B%2522socketL%2522%253A%2B0.1143%2B%2B%2B%2B%2B%2B%2B%257D%252C%2B%2B%2B%2B%2B%2B%2B%2B%2522ip%2522%253A%2B%2B%2B%2B%2B%2B%2B%2B%2522GENERIC%2522%252C%2B%2B%2B%2B%2B%2B%2B%2B%2522metric%2522%253A%2B%2B%2B%2B%2B%2B%2B%2Bfalse%252C%2B%2B%2B%2B%2B%2B%2B%2B%2522orificeS%2522%253A%2B0.003%252C%2B%2B%2B%2B%2B%2B%2B%2B%2522pipe%2522%253A%2B%257B%2B%2B%2B%2B%2B%2B%2B%2B%2B%2522ID%2522%253A%2B0.2083884146%252C%2B%2B%2B%2B%2B%2B%2B%2B%2B%2B%2522OD%2522%253A%2B0.219075%252C%2B%2B%2B%2B%2B%2B%2B%2B%2B%2B%2522T%2522%253A%2B0.005343292683%2B%2B%2B%2B%2B%2B%2B%257D%252C%2B%2B%2B%2B%2B%2B%2B%2B%2522rep%2522%253A%2B%2B%2B%2B%2B%2B%2B%2Btrue%252C%2B%2B%2B%2B%2B%2B%2B%2B%2522rowN_max%2522%253A%2B10%252C%2B%2B%2B%2B%2B%2B%2B%2B%2522rowN_min%2522%253A%2B5%252C%2B%2B%2B%2B%2B%2B%2B%2B%2522staggerRows%2522%253A%2B%2B%2B%2B%2B%2B%2B%2Btrue%2B%2B%2B%2B%2B%257D%252C%2B%2B%2B%2B%2B%2B%2522receptor%2522%253A%2B%257B%2B%2B%2B%2B%2B%2B%2B%2522ND%2522%253A%2B3%252C%2B%2B%2B%2B%2B%2B%2B%2B%2522Tm_min%2522%253A%2B2%252C%2B%2B%2B%2B%2B%2B%2B%2B%2522deflectionL_max%2522%253A%2B0.001%252C%2B%2B%2B%2B%2B%2B%2B%2B%2522pipe%2522%253A%2B%257B%2B%2B%2B%2B%2B%2B%2B%2B%2B%2522ID%2522%253A%2B0.08206153846%252C%2B%2B%2B%2B%2B%2B%2B%2B%2B%2B%2522ND%2522%253A%2B3%252C%2B%2B%2B%2B%2B%2B%2B%2B%2B%2B%2522OD%2522%253A%2B0.0889%252C%2B%2B%2B%2B%2B%2B%2B%2B%2B%2B%2522SDR%2522%253A%2B26%252C%2B%2B%2B%2B%2B%2B%2B%2B%2B%2B%2522T%2522%253A%2B0.003419230769%2B%2B%2B%2B%2B%2B%2B%257D%252C%2B%2B%2B%2B%2B%2B%2B%2B%2522spacerStartH%2522%253A%2B0.034137500000000015%2B%2B%2B%2B%2B%257D%252C%2B%2B%2B%2B%2B%2B%2522sand%2522%253A%2B%257B%2B%2B%2B%2B%2B%2B%2B%2522D_es%2522%253A%2B0.0005%252C%2B%2B%2B%2B%2B%2B%2B%2B%2522H%2522%253A%2B1.3358775000000003%252C%2B%2B%2B%2B%2B%2B%2B%2B%2522HL_max%2522%253A%2B0.05745983394201639%252C%2B%2B%2B%2B%2B%2B%2B%2B%2522HL_min%2522%253A%2B0.04543238194077881%252C%2B%2B%2B%2B%2B%2B%2B%2B%2522PO%2522%253A%2B0.4%252C%2B%2B%2B%2B%2B%2B%2B%2B%2522RHO%2522%253A%2B2650%252C%2B%2B%2B%2B%2B%2B%2B%2B%2522UC_pi%2522%253A%2B1.6%252C%2B%2B%2B%2B%2B%2B%2B%2B%2522VOL%2522%253A%2B2.1741406312500007%252C%2B%2B%2B%2B%2B%2B%2B%2B%2522bwH%2522%253A%2B1.6250000000000004%252C%2B%2B%2B%2B%2B%2B%2B%2B%2522bwHL%2522%253A%2B1.2435804202818599%252C%2B%2B%2B%2B%2B%2B%2B%2B%2522coverH%2522%253A%2B0.05%252C%2B%2B%2B%2B%2B%2B%2B%2B%2522deadH%2522%253A%2B0.08587750000000002%252C%2B%2B%2B%2B%2B%2B%2B%2B%2522deltaHL_max%2522%253A%2B0.8%252C%2B%2B%2B%2B%2B%2B%2B%2B%2522deltabwH%2522%253A%2B0.3750000000000001%252C%2B%2B%2B%2B%2B%2B%2B%2B%2522fibwH_pi%2522%253A%2B1.3%252C%2B%2B%2B%2B%2B%2B%2B%2B%2522liveH%2522%253A%2B1.2500000000000002%252C%2B%2B%2B%2B%2B%2B%2B%2B%2522liveHLH_pi%2522%253A%2B0.9916712548175584%2B%2B%2B%2B%2B%257D%252C%2B%2B%2B%2B%2B%2B%2522trunk%2522%253A%2B%257B%2B%2B%2B%2B%2B%2B%2B%2522KE%2522%253A%2B1.9%252C%2B%2B%2B%2B%2B%2B%2B%2B%2522ND%2522%253A%2B6%252C%2B%2B%2B%2B%2B%2B%2B%2B%2522ND_max%2522%253A%2B6%252C%2B%2B%2B%2B%2B%2B%2B%2B%2522ND_min%2522%253A%2B2%252C%2B%2B%2B%2B%2B%2B%2B%2B%2522S%2522%253A%2B0.015%252C%2B%2B%2B%2B%2B%2B%2B%2B%2522SDR%2522%253A%2B41%252C%2B%2B%2B%2B%2B%2B%2B%2B%2522Tm_min%2522%253A%2B2%252C%2B%2B%2B%2B%2B%2B%2B%2B%2522coupling%2522%253A%2B%257B%2B%2B%2B%2B%2B%2B%2B%2B%2B%2522OD%2522%253A%2B0.184944%252C%2B%2B%2B%2B%2B%2B%2B%2B%2B%2B%2522axisL%2522%253A%2B0.092075%252C%2B%2B%2B%2B%2B%2B%2B%2B%2B%2B%2522socketID%2522%253A%2B0.168275%252C%2B%2B%2B%2B%2B%2B%2B%2B%2B%2B%2522socketL%2522%253A%2B0.0889%2B%2B%2B%2B%2B%2B%2B%257D%252C%2B%2B%2B%2B%2B%2B%2B%2B%2522elbow_45%2522%253A%2B%257B%2B%2B%2B%2B%2B%2B%2B%2B%2B%2522OD%2522%253A%2B0.184944%252C%2B%2B%2B%2B%2B%2B%2B%2B%2B%2B%2522axisL%2522%253A%2B0.135731%252C%2B%2B%2B%2B%2B%2B%2B%2B%2B%2B%2522socketID%2522%253A%2B0.168275%252C%2B%2B%2B%2B%2B%2B%2B%2B%2B%2B%2522socketL%2522%253A%2B0.0889%2B%2B%2B%2B%2B%2B%2B%257D%252C%2B%2B%2B%2B%2B%2B%2B%2B%2522elbow_90%2522%253A%2B%257B%2B%2B%2B%2B%2B%2B%2B%2B%2B%2522OD%2522%253A%2B0.184944%252C%2B%2B%2B%2B%2B%2B%2B%2B%2B%2B%2522axisL%2522%253A%2B0.1778%252C%2B%2B%2B%2B%2B%2B%2B%2B%2B%2B%2522socketID%2522%253A%2B0.168275%252C%2B%2B%2B%2B%2B%2B%2B%2B%2B%2B%2522socketL%2522%253A%2B0.0889%2B%2B%2B%2B%2B%2B%2B%257D%252C%2B%2B%2B%2B%2B%2B%2B%2B%2522fiHE_max%2522%253A%2B0.05%252C%2B%2B%2B%2B%2B%2B%2B%2B%2522inletInnerHE%2522%253A%2B0.03678795351696931%252C%2B%2B%2B%2B%2B%2B%2B%2B%2522inletTopHE%2522%253A%2B0.03678795351696931%252C%2B%2B%2B%2B%2B%2B%2B%2B%2522innerV%2522%253A%2B0.2484731260964311%252C%2B%2B%2B%2B%2B%2B%2B%2B%2522innerV_max%2522%253A%2B0.44511129928703075%252C%2B%2B%2B%2B%2B%2B%2B%2B%2522pipe%2522%253A%2B%257B%2B%2B%2B%2B%2B%2B%2B%2B%2B%2522ID%2522%253A%2B0.1600664634%252C%2B%2B%2B%2B%2B%2B%2B%2B%2B%2B%2522OD%2522%253A%2B0.168275%252C%2B%2B%2B%2B%2B%2B%2B%2B%2B%2B%2522T%2522%253A%2B0.004104268293%2B%2B%2B%2B%2B%2B%2B%257D%252C%2B%2B%2B%2B%2B%2B%2B%2B%2522portPSI_pi%2522%253A%2B0.2099447513812154%252C%2B%2B%2B%2B%2B%2B%2B%2B%2522portQ_pi%2522%253A%2B0.9%252C%2B%2B%2B%2B%2B%2B%2B%2B%2522portTopV%2522%253A%2B0.8038170877887139%2B%2B%2B%2B%2B%257D%2B%2B%2B%257D%252C%2B%2B%2B%2B%2522gapS%2522%253A%2B0.03%252C%2B%2B%2B%2B%2522ip%2522%253A%2B%2B%2B%2B%2522APP%2522%252C%2B%2B%2B%2B%2522isDoubleSided%2522%253A%2B%2B%2B%2Btrue%252C%2B%2B%2B%2B%2522rep%2522%253A%2B%2B%2B%2Btrue%252C%2B%2B%2B%2B%2522tankL%2522%253A%2B1.05%252C%2B%2B%2B%2B%2522tankW%2522%253A%2B1.55%2B%257D&amp;renderMode=0&amp;uiState=66bb5a299ecab64a72063f70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59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Filter_inlet_branches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38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flocculator_w_flow_path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78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clarifier_top</a:t>
            </a:r>
            <a:endParaRPr lang="en-US" dirty="0"/>
          </a:p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leftPanel=false&amp;uiState=66b8a4565a9efd706c40153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clarifier_isometric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uiState=66b8b3fb5a9efd706c402e14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73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channel_system_photo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25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clarifier_side_section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82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clarifier_front_section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40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clarifier_top_section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uiState=66b8b95e5a9efd706c403b96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79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clarifier_back_section</a:t>
            </a:r>
            <a:endParaRPr lang="en-US" dirty="0"/>
          </a:p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leftPanel=false&amp;uiState=66b8a40a5a9efd706c40153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98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F5647-B0E3-4145-BA87-DA5D4CCEF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D1494E-F224-41C9-B9CA-36A194A0C2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814DA-45A2-4B47-9ED2-50640F806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4E1DC-7C6D-4B42-98F0-E28E9197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86636-A091-41B6-B473-21D6950D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7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D7D2-33BB-466A-8E78-5B8E7880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E00F78-7EF6-46FB-9C6F-764C5426B8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3BEEB-CECE-4306-A6B7-33201774F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5C76D-F938-4FD6-88B4-F4F88D619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1E98E-9636-47C3-AB87-7C02A4E41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79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B9DB6A-2808-41F5-94DB-210C6ED14F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6E3BFD-0216-4E22-BF56-4B6CD1E9B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717F0-3810-4DF0-B65C-E1A50713F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95236-8728-4E55-A41B-4FD1F9817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5FC1F-2E99-4BD9-9F75-D335EEC95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87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470400" y="5029200"/>
            <a:ext cx="52832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8/15/2024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598B1A88-A749-4CC2-9A45-355AB6EE232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828800" y="990603"/>
            <a:ext cx="103632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351123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8/15/2024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21338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8/15/2024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9951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8/15/2024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16824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8/15/2024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91087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8/15/2024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19909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defRPr/>
            </a:pPr>
            <a:fld id="{00000000-1234-1234-1234-123412341234}" type="slidenum">
              <a:rPr lang="e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161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D75CA-8BE7-4D0D-B3C6-1B20D21B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18A8E-42FB-4597-B4EB-A2557CD42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0E1A-2649-4ABC-B939-D1D36BEF8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E5FFF-9043-4A34-9240-DCB769C6A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2516C-657C-40A8-9F2C-B1F3DBC9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6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7433-86E4-4BC2-86FC-93AF05D04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B05EA-22E2-412C-A992-2DEF3E1E6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F67C3-D8AE-4E9A-83FD-3BC921FC2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14488-7C52-46DD-A322-4CD72AEEE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67932-956B-4231-8C08-F29BF304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6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B572-A01E-4D14-9027-8CFDB7B7D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1ECF9-C566-407C-8C2E-9AC0685E1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306D1-5745-472A-B1C9-7FAAD93D8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BA47B-1598-49C9-879E-C832C796E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1C10D-9ED8-4F78-AEB2-DE3AC99B0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96D79-3412-4E5A-A9AE-F64F007BA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61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A659C-2ED2-4CC1-A60D-7105F7BAC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6C3D4-F6D3-45E5-A65B-7E1B75E4C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2AA9A-7C69-4721-9DEA-9200FE6F2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CAE816-A3D3-444E-8030-F8FC16F57D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FB6E4B-B2B9-401B-8058-91B9187BC9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EB63D6-2E91-46D8-A825-4587B9B6D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456213-34DC-4766-991A-539F208C6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AD9A9D-79C6-45B8-9F98-207BE4BD2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3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C321-D814-44BA-82F6-3F6F10A27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568486-DECE-47A9-A7D6-464ED785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017AD-8E49-470D-A23E-E3DC1097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C7220-EF66-4CCB-9535-CA0A3F7F0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5E5673-D828-42E1-85F5-507C60B76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07BFAE-47B6-454C-B524-55EF2AB29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29379-581E-4BC6-A671-8B3E0CB2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70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DD67-F848-4433-8811-4D3DB38D6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FD54A-EFC7-4CB2-A870-43F6145C2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59872-47A4-4756-91A4-299A25840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F0339-85FB-4320-8646-EAEAB2B1F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D6CCC-083F-4E0A-A466-514D752E9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07A77-9EF8-4CBD-A48A-6361F9B0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76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59EC-F6FB-45F6-8D43-E212304A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18570F-146D-4583-9BE2-A3EB5901F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BC28B-DFCD-4118-848F-93BBCD769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2BC23-F632-4AB0-8475-E2509B1D9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70277F-5272-40EA-A76E-623C0CE7C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1F692-74FD-42AB-88C4-465E8029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56BCB0-218B-4866-BE8E-3EB9D15F6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872DE-77BC-414C-89D8-70EFF2915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62610-5806-4D75-9903-6148BFC92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91CED-6AB1-44FE-A838-8EDD6EE5B6A0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D9C53-582C-44B4-9C2A-9D7B845F83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CC6BA-A9D1-4C9A-8AEF-A1140E739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5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77962" y="185740"/>
            <a:ext cx="9704439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8/15/2024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12192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5BFE74-0C25-4694-8E1D-A632D107D0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193"/>
          <a:stretch/>
        </p:blipFill>
        <p:spPr bwMode="auto">
          <a:xfrm>
            <a:off x="228600" y="99144"/>
            <a:ext cx="990600" cy="115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081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>
    <p:fade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D53AE3-4706-481E-AE25-EA6BF9E11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28642" y="1985399"/>
            <a:ext cx="29674515" cy="2338714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2D748C8-E1C2-4A33-9FF6-CE4D0D610D76}"/>
              </a:ext>
            </a:extLst>
          </p:cNvPr>
          <p:cNvGrpSpPr/>
          <p:nvPr/>
        </p:nvGrpSpPr>
        <p:grpSpPr>
          <a:xfrm>
            <a:off x="-3783489" y="1693012"/>
            <a:ext cx="19899789" cy="7137449"/>
            <a:chOff x="-3783489" y="1693012"/>
            <a:chExt cx="19899789" cy="713744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DC5C4B6-3B7A-4BE2-AD6B-186EBFE15F33}"/>
                </a:ext>
              </a:extLst>
            </p:cNvPr>
            <p:cNvGrpSpPr/>
            <p:nvPr/>
          </p:nvGrpSpPr>
          <p:grpSpPr>
            <a:xfrm>
              <a:off x="-3783489" y="1693794"/>
              <a:ext cx="10892286" cy="7136667"/>
              <a:chOff x="-3783489" y="1693794"/>
              <a:chExt cx="10892286" cy="7136667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B2D128-BAC9-4B49-B265-7C9FCB42D743}"/>
                  </a:ext>
                </a:extLst>
              </p:cNvPr>
              <p:cNvSpPr txBox="1"/>
              <p:nvPr/>
            </p:nvSpPr>
            <p:spPr>
              <a:xfrm>
                <a:off x="-3783489" y="1693794"/>
                <a:ext cx="8591006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0" dirty="0"/>
                  <a:t>Coagulant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2077E6-8AB0-478D-A141-90F91394178B}"/>
                  </a:ext>
                </a:extLst>
              </p:cNvPr>
              <p:cNvSpPr txBox="1"/>
              <p:nvPr/>
            </p:nvSpPr>
            <p:spPr>
              <a:xfrm>
                <a:off x="-3581400" y="4583144"/>
                <a:ext cx="4545960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0" dirty="0"/>
                  <a:t>Stock tank</a:t>
                </a:r>
              </a:p>
              <a:p>
                <a:pPr algn="ctr"/>
                <a:r>
                  <a:rPr lang="en-US" sz="9000" dirty="0"/>
                  <a:t>(L)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722263-C120-447C-9924-AF317945CB53}"/>
                  </a:ext>
                </a:extLst>
              </p:cNvPr>
              <p:cNvSpPr txBox="1"/>
              <p:nvPr/>
            </p:nvSpPr>
            <p:spPr>
              <a:xfrm>
                <a:off x="-961" y="4583144"/>
                <a:ext cx="7109758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0" dirty="0">
                    <a:solidFill>
                      <a:srgbClr val="0000FF"/>
                    </a:solidFill>
                  </a:rPr>
                  <a:t>Calibration column</a:t>
                </a:r>
              </a:p>
              <a:p>
                <a:pPr algn="ctr"/>
                <a:r>
                  <a:rPr lang="en-US" sz="9000" dirty="0">
                    <a:solidFill>
                      <a:srgbClr val="0000FF"/>
                    </a:solidFill>
                  </a:rPr>
                  <a:t>(mL)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2E05FA2-731D-423A-87AC-5808691A006C}"/>
                </a:ext>
              </a:extLst>
            </p:cNvPr>
            <p:cNvGrpSpPr/>
            <p:nvPr/>
          </p:nvGrpSpPr>
          <p:grpSpPr>
            <a:xfrm>
              <a:off x="6202259" y="1693012"/>
              <a:ext cx="9914041" cy="7137449"/>
              <a:chOff x="4267900" y="1693012"/>
              <a:chExt cx="9914041" cy="7137449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2BDD0C-C3ED-4B23-A2F4-A6B7A0BE4555}"/>
                  </a:ext>
                </a:extLst>
              </p:cNvPr>
              <p:cNvSpPr txBox="1"/>
              <p:nvPr/>
            </p:nvSpPr>
            <p:spPr>
              <a:xfrm>
                <a:off x="4520913" y="1693012"/>
                <a:ext cx="7197804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0" dirty="0"/>
                  <a:t>Chlorine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B41684-E807-4319-8125-7B0ACF16EDA6}"/>
                  </a:ext>
                </a:extLst>
              </p:cNvPr>
              <p:cNvSpPr txBox="1"/>
              <p:nvPr/>
            </p:nvSpPr>
            <p:spPr>
              <a:xfrm>
                <a:off x="4267900" y="4583144"/>
                <a:ext cx="3842676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0" dirty="0"/>
                  <a:t>Stock tank</a:t>
                </a:r>
              </a:p>
              <a:p>
                <a:pPr algn="ctr"/>
                <a:r>
                  <a:rPr lang="en-US" sz="9000" dirty="0"/>
                  <a:t>(L)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685112-6EC3-496A-BFFB-F7E41369E602}"/>
                  </a:ext>
                </a:extLst>
              </p:cNvPr>
              <p:cNvSpPr txBox="1"/>
              <p:nvPr/>
            </p:nvSpPr>
            <p:spPr>
              <a:xfrm>
                <a:off x="8172101" y="4583144"/>
                <a:ext cx="6009840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0" dirty="0">
                    <a:solidFill>
                      <a:srgbClr val="0000FF"/>
                    </a:solidFill>
                  </a:rPr>
                  <a:t>Calibration column</a:t>
                </a:r>
              </a:p>
              <a:p>
                <a:pPr algn="ctr"/>
                <a:r>
                  <a:rPr lang="en-US" sz="9000" dirty="0">
                    <a:solidFill>
                      <a:srgbClr val="0000FF"/>
                    </a:solidFill>
                  </a:rPr>
                  <a:t>(mL)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1228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03BDCE-118F-3654-7F46-4D75B16F9BA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5648" y="1338349"/>
            <a:ext cx="9151377" cy="496715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24AC6EA-C2D0-22D5-D4A0-2666F508BFD8}"/>
              </a:ext>
            </a:extLst>
          </p:cNvPr>
          <p:cNvGrpSpPr/>
          <p:nvPr/>
        </p:nvGrpSpPr>
        <p:grpSpPr>
          <a:xfrm>
            <a:off x="1901779" y="4655127"/>
            <a:ext cx="425785" cy="779201"/>
            <a:chOff x="10090426" y="246317"/>
            <a:chExt cx="425785" cy="77920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FAF8A5-FEA3-32BA-BBA5-75605A4FFA9E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9AD3555-7A4A-0672-8392-7C4F9FF31A46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1201DC-76C2-0CD0-2EB0-FC86030807D1}"/>
              </a:ext>
            </a:extLst>
          </p:cNvPr>
          <p:cNvGrpSpPr/>
          <p:nvPr/>
        </p:nvGrpSpPr>
        <p:grpSpPr>
          <a:xfrm>
            <a:off x="2419596" y="4740450"/>
            <a:ext cx="425785" cy="779201"/>
            <a:chOff x="10090426" y="246317"/>
            <a:chExt cx="425785" cy="7792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15C428-B8A6-0D43-B5C4-BE38AEB634B2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4717C27-5028-7F32-B6F9-F63D4B7FF95E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E01B10-E538-0FF4-3BAF-0AA56DF7BE55}"/>
              </a:ext>
            </a:extLst>
          </p:cNvPr>
          <p:cNvGrpSpPr/>
          <p:nvPr/>
        </p:nvGrpSpPr>
        <p:grpSpPr>
          <a:xfrm>
            <a:off x="3242337" y="4655127"/>
            <a:ext cx="484565" cy="984135"/>
            <a:chOff x="10090426" y="41383"/>
            <a:chExt cx="484565" cy="9841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14BC43-3D11-D9E6-065E-8053BB1F6AB4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F39E6A3-EE1D-8864-7000-509F81FF7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8017" y="41383"/>
              <a:ext cx="366974" cy="61480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435151-D7F0-3836-343B-ADE92BEA3ED9}"/>
              </a:ext>
            </a:extLst>
          </p:cNvPr>
          <p:cNvGrpSpPr/>
          <p:nvPr/>
        </p:nvGrpSpPr>
        <p:grpSpPr>
          <a:xfrm>
            <a:off x="8723414" y="5639262"/>
            <a:ext cx="425785" cy="779201"/>
            <a:chOff x="10090426" y="246317"/>
            <a:chExt cx="425785" cy="77920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7107F5-1A9D-595C-1E8A-87D1F18AF860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F61487-BA04-A989-BF44-5EB39817D62E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D10D94-FED9-2786-A03F-349B07572318}"/>
              </a:ext>
            </a:extLst>
          </p:cNvPr>
          <p:cNvGrpSpPr/>
          <p:nvPr/>
        </p:nvGrpSpPr>
        <p:grpSpPr>
          <a:xfrm>
            <a:off x="1637438" y="2442740"/>
            <a:ext cx="528681" cy="369332"/>
            <a:chOff x="10090426" y="656186"/>
            <a:chExt cx="528681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2508CA-2FB0-F136-F656-6B7525324EFD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7B5D3D2-9E53-95B8-489C-0C6F3D4DEBA7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10392112" y="840852"/>
              <a:ext cx="22699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36625A1-26FC-1665-83FD-E7380E37F81E}"/>
              </a:ext>
            </a:extLst>
          </p:cNvPr>
          <p:cNvGrpSpPr/>
          <p:nvPr/>
        </p:nvGrpSpPr>
        <p:grpSpPr>
          <a:xfrm>
            <a:off x="1890915" y="1981075"/>
            <a:ext cx="528681" cy="369332"/>
            <a:chOff x="10090426" y="656186"/>
            <a:chExt cx="528681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6F47D1-846C-D4B9-CB7D-D8DC47CFD01E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DDC8F58-51E0-8F53-6613-1836C6E9BC3A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>
              <a:off x="10392112" y="840852"/>
              <a:ext cx="22699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A4674BD-F92C-075B-CBD8-6A8EE36B1875}"/>
              </a:ext>
            </a:extLst>
          </p:cNvPr>
          <p:cNvGrpSpPr/>
          <p:nvPr/>
        </p:nvGrpSpPr>
        <p:grpSpPr>
          <a:xfrm>
            <a:off x="2144392" y="1519410"/>
            <a:ext cx="528681" cy="369332"/>
            <a:chOff x="10090426" y="656186"/>
            <a:chExt cx="528681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AEBB3C-3234-3269-EC71-B78A61AABCCF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3716348-DD9F-C2E0-BED7-81B52BFFA322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10392112" y="840852"/>
              <a:ext cx="22699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A33EC6C-3085-6D38-80FD-14F9C178A74B}"/>
              </a:ext>
            </a:extLst>
          </p:cNvPr>
          <p:cNvGrpSpPr/>
          <p:nvPr/>
        </p:nvGrpSpPr>
        <p:grpSpPr>
          <a:xfrm>
            <a:off x="10453033" y="2442740"/>
            <a:ext cx="301686" cy="574780"/>
            <a:chOff x="10090426" y="656186"/>
            <a:chExt cx="301686" cy="57478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DBF972-605D-84A4-214F-4EF25C172F80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5877C51-6329-CE9F-4BF0-498D37AFD940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>
              <a:off x="10143745" y="1025518"/>
              <a:ext cx="97524" cy="20544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C25858-8FD9-017D-FEAA-82B2F72622A3}"/>
              </a:ext>
            </a:extLst>
          </p:cNvPr>
          <p:cNvGrpSpPr/>
          <p:nvPr/>
        </p:nvGrpSpPr>
        <p:grpSpPr>
          <a:xfrm>
            <a:off x="1588124" y="2882732"/>
            <a:ext cx="971451" cy="369332"/>
            <a:chOff x="10090426" y="656186"/>
            <a:chExt cx="971451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AD85B10-C12C-7B79-B65C-6010DC03C1C4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EBE7571-C348-2207-5D08-164837735D36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 flipV="1">
              <a:off x="10392112" y="738128"/>
              <a:ext cx="669765" cy="1027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8250BEE-8BAD-94A4-BA0D-679949E2DA0F}"/>
              </a:ext>
            </a:extLst>
          </p:cNvPr>
          <p:cNvSpPr txBox="1"/>
          <p:nvPr/>
        </p:nvSpPr>
        <p:spPr>
          <a:xfrm>
            <a:off x="5253644" y="96427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used</a:t>
            </a:r>
          </a:p>
        </p:txBody>
      </p:sp>
    </p:spTree>
    <p:extLst>
      <p:ext uri="{BB962C8B-B14F-4D97-AF65-F5344CB8AC3E}">
        <p14:creationId xmlns:p14="http://schemas.microsoft.com/office/powerpoint/2010/main" val="2454068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C15AB8FD-E41F-7DFC-277E-FBDAE45AD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9" y="1738076"/>
            <a:ext cx="11984122" cy="3381847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CDE5EB4-D8D1-292A-A641-0CD9A68D4E22}"/>
              </a:ext>
            </a:extLst>
          </p:cNvPr>
          <p:cNvSpPr/>
          <p:nvPr/>
        </p:nvSpPr>
        <p:spPr>
          <a:xfrm>
            <a:off x="440575" y="3009207"/>
            <a:ext cx="432256" cy="188698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CD6E2AC-1BA7-FB92-AD66-5340DF191F0E}"/>
              </a:ext>
            </a:extLst>
          </p:cNvPr>
          <p:cNvGrpSpPr/>
          <p:nvPr/>
        </p:nvGrpSpPr>
        <p:grpSpPr>
          <a:xfrm>
            <a:off x="680361" y="2938033"/>
            <a:ext cx="10008122" cy="1389855"/>
            <a:chOff x="632783" y="4996666"/>
            <a:chExt cx="10008122" cy="1389855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115ACF0-240D-667D-A424-2C55D897782F}"/>
                </a:ext>
              </a:extLst>
            </p:cNvPr>
            <p:cNvGrpSpPr/>
            <p:nvPr/>
          </p:nvGrpSpPr>
          <p:grpSpPr>
            <a:xfrm>
              <a:off x="759496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DE1CE93-4CF1-9D29-D028-144ECC850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3904AFF2-78F8-AD06-4E69-A9EC51BA65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3C64A9D-4E11-8755-4C15-19FD03066776}"/>
                </a:ext>
              </a:extLst>
            </p:cNvPr>
            <p:cNvCxnSpPr>
              <a:cxnSpLocks/>
            </p:cNvCxnSpPr>
            <p:nvPr/>
          </p:nvCxnSpPr>
          <p:spPr>
            <a:xfrm>
              <a:off x="7159824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54B3A57-FD6C-684F-616F-11C048FACB6A}"/>
                </a:ext>
              </a:extLst>
            </p:cNvPr>
            <p:cNvCxnSpPr>
              <a:cxnSpLocks/>
            </p:cNvCxnSpPr>
            <p:nvPr/>
          </p:nvCxnSpPr>
          <p:spPr>
            <a:xfrm>
              <a:off x="6724687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150146D-2C4C-73FF-EC4F-4E4BD4E6F820}"/>
                </a:ext>
              </a:extLst>
            </p:cNvPr>
            <p:cNvCxnSpPr>
              <a:cxnSpLocks/>
            </p:cNvCxnSpPr>
            <p:nvPr/>
          </p:nvCxnSpPr>
          <p:spPr>
            <a:xfrm>
              <a:off x="6289551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7F00E4E-3B11-C0F1-462F-2CB7D3398D13}"/>
                </a:ext>
              </a:extLst>
            </p:cNvPr>
            <p:cNvCxnSpPr>
              <a:cxnSpLocks/>
            </p:cNvCxnSpPr>
            <p:nvPr/>
          </p:nvCxnSpPr>
          <p:spPr>
            <a:xfrm>
              <a:off x="5854415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ADF175F-4D1F-23F0-1826-E782E0C51423}"/>
                </a:ext>
              </a:extLst>
            </p:cNvPr>
            <p:cNvCxnSpPr>
              <a:cxnSpLocks/>
            </p:cNvCxnSpPr>
            <p:nvPr/>
          </p:nvCxnSpPr>
          <p:spPr>
            <a:xfrm>
              <a:off x="5419280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B978D1F-0D46-8A0C-D249-FB69A141C2AC}"/>
                </a:ext>
              </a:extLst>
            </p:cNvPr>
            <p:cNvCxnSpPr>
              <a:cxnSpLocks/>
            </p:cNvCxnSpPr>
            <p:nvPr/>
          </p:nvCxnSpPr>
          <p:spPr>
            <a:xfrm>
              <a:off x="4984144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B34BB1-5AD8-B031-2DEB-45BE803FC96F}"/>
                </a:ext>
              </a:extLst>
            </p:cNvPr>
            <p:cNvCxnSpPr>
              <a:cxnSpLocks/>
            </p:cNvCxnSpPr>
            <p:nvPr/>
          </p:nvCxnSpPr>
          <p:spPr>
            <a:xfrm>
              <a:off x="4549007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29EBB62-6CF3-791D-978C-6EC3308C7ABA}"/>
                </a:ext>
              </a:extLst>
            </p:cNvPr>
            <p:cNvCxnSpPr>
              <a:cxnSpLocks/>
            </p:cNvCxnSpPr>
            <p:nvPr/>
          </p:nvCxnSpPr>
          <p:spPr>
            <a:xfrm>
              <a:off x="4113871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CBC2355-2FE8-56F2-CA44-BC057BB453F3}"/>
                </a:ext>
              </a:extLst>
            </p:cNvPr>
            <p:cNvCxnSpPr>
              <a:cxnSpLocks/>
            </p:cNvCxnSpPr>
            <p:nvPr/>
          </p:nvCxnSpPr>
          <p:spPr>
            <a:xfrm>
              <a:off x="3678734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C39D98B-2DFB-DF09-13B4-FFA4C3D6E3F4}"/>
                </a:ext>
              </a:extLst>
            </p:cNvPr>
            <p:cNvCxnSpPr>
              <a:cxnSpLocks/>
            </p:cNvCxnSpPr>
            <p:nvPr/>
          </p:nvCxnSpPr>
          <p:spPr>
            <a:xfrm>
              <a:off x="3243600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C4242ED-59E8-8CE1-DAA7-47E4079EC15C}"/>
                </a:ext>
              </a:extLst>
            </p:cNvPr>
            <p:cNvCxnSpPr>
              <a:cxnSpLocks/>
            </p:cNvCxnSpPr>
            <p:nvPr/>
          </p:nvCxnSpPr>
          <p:spPr>
            <a:xfrm>
              <a:off x="2808463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7D78129-2571-95BA-38C0-CB2E16B8D684}"/>
                </a:ext>
              </a:extLst>
            </p:cNvPr>
            <p:cNvCxnSpPr>
              <a:cxnSpLocks/>
            </p:cNvCxnSpPr>
            <p:nvPr/>
          </p:nvCxnSpPr>
          <p:spPr>
            <a:xfrm>
              <a:off x="2373327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CE6A4B9-9A27-4E89-99F1-F3964F3FC43F}"/>
                </a:ext>
              </a:extLst>
            </p:cNvPr>
            <p:cNvCxnSpPr>
              <a:cxnSpLocks/>
            </p:cNvCxnSpPr>
            <p:nvPr/>
          </p:nvCxnSpPr>
          <p:spPr>
            <a:xfrm>
              <a:off x="1938191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4CFB079-ED8B-3896-2A14-346A71855177}"/>
                </a:ext>
              </a:extLst>
            </p:cNvPr>
            <p:cNvCxnSpPr>
              <a:cxnSpLocks/>
            </p:cNvCxnSpPr>
            <p:nvPr/>
          </p:nvCxnSpPr>
          <p:spPr>
            <a:xfrm>
              <a:off x="1503054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2433EA3-6784-43FB-0C60-14F3A1BCF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19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501611F-26A7-1FCA-4DF1-47D2846E795B}"/>
                </a:ext>
              </a:extLst>
            </p:cNvPr>
            <p:cNvCxnSpPr>
              <a:cxnSpLocks/>
            </p:cNvCxnSpPr>
            <p:nvPr/>
          </p:nvCxnSpPr>
          <p:spPr>
            <a:xfrm>
              <a:off x="632783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455F217-716C-8209-6863-2AF7D848323F}"/>
                </a:ext>
              </a:extLst>
            </p:cNvPr>
            <p:cNvGrpSpPr/>
            <p:nvPr/>
          </p:nvGrpSpPr>
          <p:grpSpPr>
            <a:xfrm>
              <a:off x="846523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59ECB56B-0BBE-D9D1-8828-81CA6950F6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3DFA3127-91CC-3373-0C88-28FBE8EB21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AC91E96-217B-B19E-F36C-47F5907C947C}"/>
                </a:ext>
              </a:extLst>
            </p:cNvPr>
            <p:cNvGrpSpPr/>
            <p:nvPr/>
          </p:nvGrpSpPr>
          <p:grpSpPr>
            <a:xfrm>
              <a:off x="933550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2B00D8A6-F3AC-7D83-E0AC-7D8FB839D9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15593AAB-0E8E-309C-46AF-68E65618A1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36D1D81-8C80-32DF-9C28-A4DF50940683}"/>
                </a:ext>
              </a:extLst>
            </p:cNvPr>
            <p:cNvGrpSpPr/>
            <p:nvPr/>
          </p:nvGrpSpPr>
          <p:grpSpPr>
            <a:xfrm>
              <a:off x="1020577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1F90EC0A-0A91-AF2E-F799-99B42611A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F8E5601-1D5E-DDCE-7F88-6B97931E8B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7EE76C-976D-6EBB-313E-339C4405CB33}"/>
              </a:ext>
            </a:extLst>
          </p:cNvPr>
          <p:cNvGrpSpPr/>
          <p:nvPr/>
        </p:nvGrpSpPr>
        <p:grpSpPr>
          <a:xfrm>
            <a:off x="254576" y="4748644"/>
            <a:ext cx="425785" cy="779201"/>
            <a:chOff x="10090426" y="246317"/>
            <a:chExt cx="425785" cy="77920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F465CDB-4E30-753D-2871-CEC39320D653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FC6ED0F-8D23-A53F-FED1-B109D7A2BB7B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21ABCD2-DE52-7B89-E947-088C7A76E1A1}"/>
              </a:ext>
            </a:extLst>
          </p:cNvPr>
          <p:cNvSpPr txBox="1"/>
          <p:nvPr/>
        </p:nvSpPr>
        <p:spPr>
          <a:xfrm>
            <a:off x="5253644" y="96427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used</a:t>
            </a:r>
          </a:p>
        </p:txBody>
      </p:sp>
    </p:spTree>
    <p:extLst>
      <p:ext uri="{BB962C8B-B14F-4D97-AF65-F5344CB8AC3E}">
        <p14:creationId xmlns:p14="http://schemas.microsoft.com/office/powerpoint/2010/main" val="1417031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68EDFF3-1BEB-3037-EDAB-EC34BC4AE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395413"/>
            <a:ext cx="59436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845BB5B-0D82-29C2-116C-A918E6749B6E}"/>
              </a:ext>
            </a:extLst>
          </p:cNvPr>
          <p:cNvGrpSpPr/>
          <p:nvPr/>
        </p:nvGrpSpPr>
        <p:grpSpPr>
          <a:xfrm>
            <a:off x="2517371" y="3768210"/>
            <a:ext cx="982287" cy="369332"/>
            <a:chOff x="10090426" y="656186"/>
            <a:chExt cx="982287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662EA7-AD27-BB14-9D6A-ECE4EA6AFCC2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49BCB7E-D23C-2799-AC99-87918563C93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0392112" y="840852"/>
              <a:ext cx="68060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47FBEE8-C346-4A72-AF94-B2325E1CEE53}"/>
              </a:ext>
            </a:extLst>
          </p:cNvPr>
          <p:cNvGrpSpPr/>
          <p:nvPr/>
        </p:nvGrpSpPr>
        <p:grpSpPr>
          <a:xfrm>
            <a:off x="2633056" y="1701112"/>
            <a:ext cx="1207424" cy="369332"/>
            <a:chOff x="10090426" y="656186"/>
            <a:chExt cx="1207424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C59A43-4C04-E253-83B3-6B80D007E520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9668FDE-A53E-0451-4466-00406745EBD1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10392112" y="840852"/>
              <a:ext cx="9057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D2FFDFB-0DC5-31FA-7C32-20663CBE16A4}"/>
              </a:ext>
            </a:extLst>
          </p:cNvPr>
          <p:cNvGrpSpPr/>
          <p:nvPr/>
        </p:nvGrpSpPr>
        <p:grpSpPr>
          <a:xfrm>
            <a:off x="7057505" y="5270269"/>
            <a:ext cx="735334" cy="650092"/>
            <a:chOff x="9656778" y="375426"/>
            <a:chExt cx="735334" cy="6500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09D7D9-3E07-9FC7-5544-3ADFBBD75A8B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6E927EF-A51E-055B-FA33-C3781C6B3C40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9656778" y="375426"/>
              <a:ext cx="433648" cy="4654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5730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BA6CAE-6373-53DD-CE94-D4B05DD23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94" y="212833"/>
            <a:ext cx="3467584" cy="631595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A4C88C3-07C5-5FAB-06E5-548EDF8B7274}"/>
              </a:ext>
            </a:extLst>
          </p:cNvPr>
          <p:cNvGrpSpPr/>
          <p:nvPr/>
        </p:nvGrpSpPr>
        <p:grpSpPr>
          <a:xfrm>
            <a:off x="6506787" y="903361"/>
            <a:ext cx="2088574" cy="369332"/>
            <a:chOff x="10090426" y="656186"/>
            <a:chExt cx="2088574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EA53F0-9801-4B61-0EEA-64C1F426B203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BF217F0-90EB-6221-8804-FA8A4C3F96B2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10392112" y="840852"/>
              <a:ext cx="178688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1E55398-3BFC-7917-36CF-2D7AA3C5D9A0}"/>
              </a:ext>
            </a:extLst>
          </p:cNvPr>
          <p:cNvGrpSpPr/>
          <p:nvPr/>
        </p:nvGrpSpPr>
        <p:grpSpPr>
          <a:xfrm>
            <a:off x="6506787" y="1853402"/>
            <a:ext cx="1207424" cy="369332"/>
            <a:chOff x="10090426" y="656186"/>
            <a:chExt cx="1207424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01E9B5-11D0-3B58-240E-8B680D0C57AB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44CCA1B-4E2D-B70C-30FF-6D3665264C63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10392112" y="840852"/>
              <a:ext cx="9057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D3DA6D-5765-818F-47EA-982980E738F5}"/>
              </a:ext>
            </a:extLst>
          </p:cNvPr>
          <p:cNvGrpSpPr/>
          <p:nvPr/>
        </p:nvGrpSpPr>
        <p:grpSpPr>
          <a:xfrm>
            <a:off x="6506787" y="2407400"/>
            <a:ext cx="1207424" cy="369332"/>
            <a:chOff x="10090426" y="656186"/>
            <a:chExt cx="1207424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F375EB-38C9-ECDC-C0BE-C57D3732FBDA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EF41F1D-24F3-D386-590E-3B74591BB162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0392112" y="840852"/>
              <a:ext cx="9057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EDC896-74B0-19CC-3929-26734BC214F7}"/>
              </a:ext>
            </a:extLst>
          </p:cNvPr>
          <p:cNvGrpSpPr/>
          <p:nvPr/>
        </p:nvGrpSpPr>
        <p:grpSpPr>
          <a:xfrm>
            <a:off x="6521439" y="1356123"/>
            <a:ext cx="1691536" cy="369332"/>
            <a:chOff x="10090426" y="656186"/>
            <a:chExt cx="1691536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678976-D2B3-BABF-3D11-58237802B92B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86BF848-C76D-9077-6DCA-EE60EF652FF4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0392112" y="840852"/>
              <a:ext cx="138985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0BD0F52-340A-4F81-96C3-65F671A7C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95"/>
          <a:stretch/>
        </p:blipFill>
        <p:spPr>
          <a:xfrm>
            <a:off x="1467955" y="723522"/>
            <a:ext cx="4202607" cy="541095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A4B75A-F58D-1A59-7B50-A701577AA7EC}"/>
              </a:ext>
            </a:extLst>
          </p:cNvPr>
          <p:cNvSpPr/>
          <p:nvPr/>
        </p:nvSpPr>
        <p:spPr>
          <a:xfrm>
            <a:off x="5161407" y="3370811"/>
            <a:ext cx="366557" cy="6774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3952CF-BAAA-B54B-09EB-5632B8CD0E8B}"/>
              </a:ext>
            </a:extLst>
          </p:cNvPr>
          <p:cNvCxnSpPr/>
          <p:nvPr/>
        </p:nvCxnSpPr>
        <p:spPr>
          <a:xfrm flipV="1">
            <a:off x="5161407" y="212833"/>
            <a:ext cx="1869187" cy="3157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D8E1F2-C1A0-CDE2-FF2D-0C937F53F93A}"/>
              </a:ext>
            </a:extLst>
          </p:cNvPr>
          <p:cNvCxnSpPr/>
          <p:nvPr/>
        </p:nvCxnSpPr>
        <p:spPr>
          <a:xfrm>
            <a:off x="5161407" y="4039985"/>
            <a:ext cx="1869187" cy="24804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827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>
            <a:extLst>
              <a:ext uri="{FF2B5EF4-FFF2-40B4-BE49-F238E27FC236}">
                <a16:creationId xmlns:a16="http://schemas.microsoft.com/office/drawing/2014/main" id="{FC14B100-E581-8273-D9D6-253213690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341" y="396076"/>
            <a:ext cx="5486400" cy="265443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14293A7-D477-19D3-BFCE-F3510E86E45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3643" y="3628850"/>
            <a:ext cx="6160431" cy="351013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CE9BC28-B913-6C72-C9D7-7FAA8BB74FF3}"/>
              </a:ext>
            </a:extLst>
          </p:cNvPr>
          <p:cNvGrpSpPr/>
          <p:nvPr/>
        </p:nvGrpSpPr>
        <p:grpSpPr>
          <a:xfrm>
            <a:off x="8317338" y="675526"/>
            <a:ext cx="558605" cy="276999"/>
            <a:chOff x="6054266" y="1265394"/>
            <a:chExt cx="558605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AAB5A7-DBF9-ED3F-39DE-D5D7271F3A91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6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AA39CEE-BF01-F707-2E7B-B60DE375E7CE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62EFF5-4BA9-7205-EF32-A196AE1F12E0}"/>
              </a:ext>
            </a:extLst>
          </p:cNvPr>
          <p:cNvGrpSpPr/>
          <p:nvPr/>
        </p:nvGrpSpPr>
        <p:grpSpPr>
          <a:xfrm>
            <a:off x="8408323" y="855979"/>
            <a:ext cx="558604" cy="276999"/>
            <a:chOff x="6054266" y="1265394"/>
            <a:chExt cx="558604" cy="2769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0AE992-99D3-2EE5-FB87-0AF7103BAABB}"/>
                </a:ext>
              </a:extLst>
            </p:cNvPr>
            <p:cNvSpPr txBox="1"/>
            <p:nvPr/>
          </p:nvSpPr>
          <p:spPr>
            <a:xfrm>
              <a:off x="6349657" y="1265394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E463A19-EE52-FAA7-2414-E2942E7241A1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455C9B-7937-93F8-D5E9-1EE019436213}"/>
              </a:ext>
            </a:extLst>
          </p:cNvPr>
          <p:cNvGrpSpPr/>
          <p:nvPr/>
        </p:nvGrpSpPr>
        <p:grpSpPr>
          <a:xfrm>
            <a:off x="8049957" y="1900389"/>
            <a:ext cx="621580" cy="404462"/>
            <a:chOff x="6114453" y="1190604"/>
            <a:chExt cx="621580" cy="4044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7BD8F1-1D87-E472-4A92-165D4B01710F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9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EC7F9A-8A14-226C-1B9D-0D71EA9EE1F0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6114453" y="1329104"/>
              <a:ext cx="358366" cy="26596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A9E866-9252-26A1-B9AA-AD0654CAB8B7}"/>
              </a:ext>
            </a:extLst>
          </p:cNvPr>
          <p:cNvGrpSpPr/>
          <p:nvPr/>
        </p:nvGrpSpPr>
        <p:grpSpPr>
          <a:xfrm>
            <a:off x="7800485" y="2773612"/>
            <a:ext cx="341760" cy="714149"/>
            <a:chOff x="6310384" y="778390"/>
            <a:chExt cx="341760" cy="7141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145881-52AB-66A9-438D-50A07D07F93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10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80BBDD-521C-6CF6-BE67-883A7823F7B5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54F308-421F-E3A6-1ABA-7A0D5A27C89B}"/>
              </a:ext>
            </a:extLst>
          </p:cNvPr>
          <p:cNvGrpSpPr/>
          <p:nvPr/>
        </p:nvGrpSpPr>
        <p:grpSpPr>
          <a:xfrm>
            <a:off x="7574010" y="2576480"/>
            <a:ext cx="341760" cy="714149"/>
            <a:chOff x="6310384" y="778390"/>
            <a:chExt cx="341760" cy="71414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6414F3-7489-5D6C-404D-27B763EADAA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11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ED68A3B-CCC6-861A-FFDF-CA91036E18F3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A430994-9995-1086-E39E-1332F2D2CDFC}"/>
              </a:ext>
            </a:extLst>
          </p:cNvPr>
          <p:cNvGrpSpPr/>
          <p:nvPr/>
        </p:nvGrpSpPr>
        <p:grpSpPr>
          <a:xfrm>
            <a:off x="7187890" y="2773612"/>
            <a:ext cx="341760" cy="714149"/>
            <a:chOff x="6310384" y="778390"/>
            <a:chExt cx="341760" cy="71414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1AFBCC-3995-E3F8-B00B-E856500DCBA6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14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2778385-0E5D-A4A3-0AA5-4E8B08387357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4EBEF5-54CA-F1D5-BBF4-41912373A42B}"/>
              </a:ext>
            </a:extLst>
          </p:cNvPr>
          <p:cNvGrpSpPr/>
          <p:nvPr/>
        </p:nvGrpSpPr>
        <p:grpSpPr>
          <a:xfrm>
            <a:off x="6908100" y="2773612"/>
            <a:ext cx="341760" cy="714149"/>
            <a:chOff x="6310384" y="778390"/>
            <a:chExt cx="341760" cy="71414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EA0B2C-8F50-07E7-1F49-D27665E5B47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16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900AAF4-1139-ACAD-3752-3F1585746D80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93879B8-F7F1-22E8-5CEE-65683E3E4793}"/>
              </a:ext>
            </a:extLst>
          </p:cNvPr>
          <p:cNvGrpSpPr/>
          <p:nvPr/>
        </p:nvGrpSpPr>
        <p:grpSpPr>
          <a:xfrm>
            <a:off x="6963949" y="17517"/>
            <a:ext cx="263214" cy="589031"/>
            <a:chOff x="6349657" y="1265394"/>
            <a:chExt cx="263214" cy="58903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6BD9031-C8E9-2FFB-D50B-DBCE6719DB71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BC4EA0F-8529-A515-7168-4EADF37CC1C1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04065A-C612-24ED-FDD2-C34079A3AB29}"/>
              </a:ext>
            </a:extLst>
          </p:cNvPr>
          <p:cNvGrpSpPr/>
          <p:nvPr/>
        </p:nvGrpSpPr>
        <p:grpSpPr>
          <a:xfrm>
            <a:off x="7228760" y="17517"/>
            <a:ext cx="263214" cy="589031"/>
            <a:chOff x="6349657" y="1265394"/>
            <a:chExt cx="263214" cy="58903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2F92236-7867-CB02-98B6-A69BE6969C8F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EFB69CB-1984-A36A-CCFA-C8F8D8C5D7D7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1993AD6-AF62-D1A5-289A-9A1B90EA3FFC}"/>
              </a:ext>
            </a:extLst>
          </p:cNvPr>
          <p:cNvGrpSpPr/>
          <p:nvPr/>
        </p:nvGrpSpPr>
        <p:grpSpPr>
          <a:xfrm>
            <a:off x="7783771" y="17517"/>
            <a:ext cx="263214" cy="589031"/>
            <a:chOff x="6349657" y="1265394"/>
            <a:chExt cx="263214" cy="58903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83B5F7-2017-F9A4-E76D-B9AE29A313EE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5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070B9C4-4F92-4775-1F6E-0543B42ECF11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4F1DD76-A939-B2A7-95F7-F34B1B194EE2}"/>
              </a:ext>
            </a:extLst>
          </p:cNvPr>
          <p:cNvGrpSpPr/>
          <p:nvPr/>
        </p:nvGrpSpPr>
        <p:grpSpPr>
          <a:xfrm>
            <a:off x="6357426" y="0"/>
            <a:ext cx="263214" cy="749007"/>
            <a:chOff x="6349657" y="1265394"/>
            <a:chExt cx="263214" cy="74900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A6BF89F-A7AD-4015-9F78-BDC0B90C24A1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70754E9-78A4-C262-E368-141850F82236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6481264" y="1542393"/>
              <a:ext cx="0" cy="4720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F185FAF-B335-36A4-B95B-77C3FE33E9A4}"/>
              </a:ext>
            </a:extLst>
          </p:cNvPr>
          <p:cNvGrpSpPr/>
          <p:nvPr/>
        </p:nvGrpSpPr>
        <p:grpSpPr>
          <a:xfrm>
            <a:off x="5919915" y="0"/>
            <a:ext cx="263214" cy="1063728"/>
            <a:chOff x="6349657" y="1265394"/>
            <a:chExt cx="263214" cy="106372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BABC7F6-2AF7-C849-A4CD-8360846A6F7C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F4F9C11-FA6E-9C04-3AD2-7D93EEE637DF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6481264" y="1542393"/>
              <a:ext cx="0" cy="7867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B0EA88-EA38-30AF-84DC-0031FAB3B2F2}"/>
              </a:ext>
            </a:extLst>
          </p:cNvPr>
          <p:cNvGrpSpPr/>
          <p:nvPr/>
        </p:nvGrpSpPr>
        <p:grpSpPr>
          <a:xfrm>
            <a:off x="7358770" y="1469432"/>
            <a:ext cx="1253959" cy="613453"/>
            <a:chOff x="5482074" y="1190604"/>
            <a:chExt cx="1253959" cy="61345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84CE8C-43B7-371F-F429-D9D3FB2376D9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8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408F7D7-7A51-AF2D-0B6B-49C76876EF13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 flipH="1">
              <a:off x="5482074" y="1329104"/>
              <a:ext cx="990745" cy="4749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F85BE6C-3198-2706-9C7A-05E344BC7345}"/>
              </a:ext>
            </a:extLst>
          </p:cNvPr>
          <p:cNvGrpSpPr/>
          <p:nvPr/>
        </p:nvGrpSpPr>
        <p:grpSpPr>
          <a:xfrm>
            <a:off x="7012175" y="3611333"/>
            <a:ext cx="263214" cy="589031"/>
            <a:chOff x="6349657" y="1265394"/>
            <a:chExt cx="263214" cy="58903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B3057F4-1D99-9DFB-D1CC-EB42A8738E78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514E899-3873-564E-BD37-879C56F56489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7449C7E-7565-1DCD-35D2-BDB92321DFC9}"/>
              </a:ext>
            </a:extLst>
          </p:cNvPr>
          <p:cNvGrpSpPr/>
          <p:nvPr/>
        </p:nvGrpSpPr>
        <p:grpSpPr>
          <a:xfrm>
            <a:off x="7266436" y="3611333"/>
            <a:ext cx="263214" cy="589031"/>
            <a:chOff x="6349657" y="1265394"/>
            <a:chExt cx="263214" cy="58903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E164EA7-1B8A-5BCE-8881-CFC104CFB1C3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89C12B2-5568-DF10-3A6F-2D017D842DA9}"/>
                </a:ext>
              </a:extLst>
            </p:cNvPr>
            <p:cNvCxnSpPr>
              <a:cxnSpLocks/>
              <a:stCxn id="63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199B4C-0AD4-2665-14A9-B14992F77765}"/>
              </a:ext>
            </a:extLst>
          </p:cNvPr>
          <p:cNvGrpSpPr/>
          <p:nvPr/>
        </p:nvGrpSpPr>
        <p:grpSpPr>
          <a:xfrm>
            <a:off x="6408189" y="3611333"/>
            <a:ext cx="263214" cy="831684"/>
            <a:chOff x="6349657" y="1265394"/>
            <a:chExt cx="263214" cy="749007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CD1466F-2381-FDE3-6DAB-CC6DAF2AEFCA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B06716C-54D1-68F4-CAFF-D2778874C639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>
              <a:off x="6481264" y="1542393"/>
              <a:ext cx="0" cy="4720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38272B0-EADB-FCD1-2293-B47A4BBBD06E}"/>
              </a:ext>
            </a:extLst>
          </p:cNvPr>
          <p:cNvGrpSpPr/>
          <p:nvPr/>
        </p:nvGrpSpPr>
        <p:grpSpPr>
          <a:xfrm>
            <a:off x="5966144" y="3611333"/>
            <a:ext cx="263214" cy="831684"/>
            <a:chOff x="6349657" y="1265394"/>
            <a:chExt cx="263214" cy="831684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E8192E4-DC0A-E52F-16D3-A9E84DB82B54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8EB3C88-5DEF-3458-7ABF-1A16ABECBD80}"/>
                </a:ext>
              </a:extLst>
            </p:cNvPr>
            <p:cNvCxnSpPr>
              <a:cxnSpLocks/>
              <a:stCxn id="72" idx="2"/>
            </p:cNvCxnSpPr>
            <p:nvPr/>
          </p:nvCxnSpPr>
          <p:spPr>
            <a:xfrm>
              <a:off x="6481264" y="1542393"/>
              <a:ext cx="0" cy="55468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C580A5D-ECFF-8271-B281-DA7532B2504A}"/>
              </a:ext>
            </a:extLst>
          </p:cNvPr>
          <p:cNvGrpSpPr/>
          <p:nvPr/>
        </p:nvGrpSpPr>
        <p:grpSpPr>
          <a:xfrm>
            <a:off x="8333426" y="4706358"/>
            <a:ext cx="558605" cy="276999"/>
            <a:chOff x="6054266" y="1265394"/>
            <a:chExt cx="558605" cy="27699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9E9261-31AE-42F8-B47C-DCC531E9658E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6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552A1CE-7E10-D719-6CFB-E22FC31E786E}"/>
                </a:ext>
              </a:extLst>
            </p:cNvPr>
            <p:cNvCxnSpPr>
              <a:cxnSpLocks/>
              <a:stCxn id="75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E5B43D-6535-AFB8-1143-F1FDD3F127DD}"/>
              </a:ext>
            </a:extLst>
          </p:cNvPr>
          <p:cNvGrpSpPr/>
          <p:nvPr/>
        </p:nvGrpSpPr>
        <p:grpSpPr>
          <a:xfrm>
            <a:off x="8229140" y="5474801"/>
            <a:ext cx="558604" cy="276999"/>
            <a:chOff x="6054266" y="1265394"/>
            <a:chExt cx="558604" cy="27699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6467F9D-A09A-D3C5-7346-6878536B308D}"/>
                </a:ext>
              </a:extLst>
            </p:cNvPr>
            <p:cNvSpPr txBox="1"/>
            <p:nvPr/>
          </p:nvSpPr>
          <p:spPr>
            <a:xfrm>
              <a:off x="6349657" y="1265394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FC6D1F1-A65A-345C-8EAC-7CC975C4983B}"/>
                </a:ext>
              </a:extLst>
            </p:cNvPr>
            <p:cNvCxnSpPr>
              <a:cxnSpLocks/>
              <a:stCxn id="78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17C0E80-C462-65BC-422F-1CD9274002A8}"/>
              </a:ext>
            </a:extLst>
          </p:cNvPr>
          <p:cNvGrpSpPr/>
          <p:nvPr/>
        </p:nvGrpSpPr>
        <p:grpSpPr>
          <a:xfrm>
            <a:off x="7331886" y="3874642"/>
            <a:ext cx="1253959" cy="613453"/>
            <a:chOff x="5482074" y="1190604"/>
            <a:chExt cx="1253959" cy="613453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2E46196-79C0-784D-C1DB-174BFAA27FB3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8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AA9A137-BA8D-433F-DFCA-C4B55E4C696D}"/>
                </a:ext>
              </a:extLst>
            </p:cNvPr>
            <p:cNvCxnSpPr>
              <a:cxnSpLocks/>
              <a:stCxn id="81" idx="1"/>
            </p:cNvCxnSpPr>
            <p:nvPr/>
          </p:nvCxnSpPr>
          <p:spPr>
            <a:xfrm flipH="1">
              <a:off x="5482074" y="1329104"/>
              <a:ext cx="990745" cy="4749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E52679C-FA19-6ADD-DE75-CF9E08D77BDA}"/>
              </a:ext>
            </a:extLst>
          </p:cNvPr>
          <p:cNvGrpSpPr/>
          <p:nvPr/>
        </p:nvGrpSpPr>
        <p:grpSpPr>
          <a:xfrm>
            <a:off x="7464232" y="2773612"/>
            <a:ext cx="341760" cy="714149"/>
            <a:chOff x="6310384" y="778390"/>
            <a:chExt cx="341760" cy="714149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38BDDE8-E2AB-DFFA-9C04-364555AEED4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12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1A2882C-CDA9-F8DE-2053-88A41B9FF0BF}"/>
                </a:ext>
              </a:extLst>
            </p:cNvPr>
            <p:cNvCxnSpPr>
              <a:cxnSpLocks/>
              <a:stCxn id="87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06CD2E7-8857-55CE-078C-935F2DB4AA41}"/>
              </a:ext>
            </a:extLst>
          </p:cNvPr>
          <p:cNvGrpSpPr/>
          <p:nvPr/>
        </p:nvGrpSpPr>
        <p:grpSpPr>
          <a:xfrm>
            <a:off x="7363849" y="2576480"/>
            <a:ext cx="341760" cy="714149"/>
            <a:chOff x="6310384" y="778390"/>
            <a:chExt cx="341760" cy="714149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A02FBA3-18FE-1EE0-6E00-014842E2C68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13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BDFF2E9E-0FB0-55BA-638B-8604F073CA5A}"/>
                </a:ext>
              </a:extLst>
            </p:cNvPr>
            <p:cNvCxnSpPr>
              <a:cxnSpLocks/>
              <a:stCxn id="92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B151C10-5232-B5EF-64B5-CCC87032D9E6}"/>
              </a:ext>
            </a:extLst>
          </p:cNvPr>
          <p:cNvGrpSpPr/>
          <p:nvPr/>
        </p:nvGrpSpPr>
        <p:grpSpPr>
          <a:xfrm>
            <a:off x="7016521" y="2576480"/>
            <a:ext cx="341760" cy="714149"/>
            <a:chOff x="6310384" y="778390"/>
            <a:chExt cx="341760" cy="71414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0A1BEC9-BFCC-6653-667A-D7762635FB5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15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1E2AF61-393E-915D-F265-4905B945CEC6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CCBCFB5-43C0-4847-851E-E405A987D899}"/>
              </a:ext>
            </a:extLst>
          </p:cNvPr>
          <p:cNvGrpSpPr/>
          <p:nvPr/>
        </p:nvGrpSpPr>
        <p:grpSpPr>
          <a:xfrm>
            <a:off x="7971365" y="4244732"/>
            <a:ext cx="621580" cy="336454"/>
            <a:chOff x="6114453" y="1190604"/>
            <a:chExt cx="621580" cy="336454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36C5A1F-A4EF-952D-6AEE-8AB40C53D7CB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9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AD5D638A-BF88-E3F1-509F-CA22B943841A}"/>
                </a:ext>
              </a:extLst>
            </p:cNvPr>
            <p:cNvCxnSpPr>
              <a:cxnSpLocks/>
              <a:stCxn id="99" idx="1"/>
            </p:cNvCxnSpPr>
            <p:nvPr/>
          </p:nvCxnSpPr>
          <p:spPr>
            <a:xfrm flipH="1">
              <a:off x="6114453" y="1329104"/>
              <a:ext cx="358366" cy="1979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8D58B57-E4F1-FF8B-8C78-B525D66EC6FF}"/>
              </a:ext>
            </a:extLst>
          </p:cNvPr>
          <p:cNvGrpSpPr/>
          <p:nvPr/>
        </p:nvGrpSpPr>
        <p:grpSpPr>
          <a:xfrm>
            <a:off x="7420056" y="5379340"/>
            <a:ext cx="341760" cy="644014"/>
            <a:chOff x="6310384" y="848525"/>
            <a:chExt cx="341760" cy="644014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3D38DF7-2BFD-C6A0-F494-594461F682EC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10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CDB8592F-29DB-2B9B-A485-C9B38D5B88D6}"/>
                </a:ext>
              </a:extLst>
            </p:cNvPr>
            <p:cNvCxnSpPr>
              <a:cxnSpLocks/>
              <a:stCxn id="103" idx="0"/>
            </p:cNvCxnSpPr>
            <p:nvPr/>
          </p:nvCxnSpPr>
          <p:spPr>
            <a:xfrm flipV="1">
              <a:off x="6481264" y="848525"/>
              <a:ext cx="44176" cy="3670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DC467B7-91DB-70A3-24C2-6123B1765473}"/>
              </a:ext>
            </a:extLst>
          </p:cNvPr>
          <p:cNvGrpSpPr/>
          <p:nvPr/>
        </p:nvGrpSpPr>
        <p:grpSpPr>
          <a:xfrm>
            <a:off x="7293516" y="5204637"/>
            <a:ext cx="341760" cy="656093"/>
            <a:chOff x="6310384" y="836446"/>
            <a:chExt cx="341760" cy="656093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2660E40-A72E-0E91-18A5-391C4EA0B07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11</a:t>
              </a: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13B92D0-C62F-7950-9E3A-7DD19D89846E}"/>
                </a:ext>
              </a:extLst>
            </p:cNvPr>
            <p:cNvCxnSpPr>
              <a:cxnSpLocks/>
              <a:stCxn id="106" idx="0"/>
            </p:cNvCxnSpPr>
            <p:nvPr/>
          </p:nvCxnSpPr>
          <p:spPr>
            <a:xfrm flipH="1" flipV="1">
              <a:off x="6481100" y="836446"/>
              <a:ext cx="164" cy="3790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ED9395B-4337-60C6-BE97-D9E4EEA229A6}"/>
              </a:ext>
            </a:extLst>
          </p:cNvPr>
          <p:cNvGrpSpPr/>
          <p:nvPr/>
        </p:nvGrpSpPr>
        <p:grpSpPr>
          <a:xfrm>
            <a:off x="6864728" y="5119577"/>
            <a:ext cx="341760" cy="861774"/>
            <a:chOff x="6310384" y="630765"/>
            <a:chExt cx="341760" cy="861774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D5F305C-09EA-1679-4932-7D287AEA3A6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14</a:t>
              </a: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D5512957-12E8-CAD1-2F16-F0FDAF9CBA93}"/>
                </a:ext>
              </a:extLst>
            </p:cNvPr>
            <p:cNvCxnSpPr>
              <a:cxnSpLocks/>
              <a:stCxn id="109" idx="0"/>
            </p:cNvCxnSpPr>
            <p:nvPr/>
          </p:nvCxnSpPr>
          <p:spPr>
            <a:xfrm flipV="1">
              <a:off x="6481264" y="630765"/>
              <a:ext cx="108174" cy="5847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6053C8A-9D4B-0B7E-5A03-21CD019E2D9F}"/>
              </a:ext>
            </a:extLst>
          </p:cNvPr>
          <p:cNvGrpSpPr/>
          <p:nvPr/>
        </p:nvGrpSpPr>
        <p:grpSpPr>
          <a:xfrm>
            <a:off x="6548405" y="5307081"/>
            <a:ext cx="341760" cy="624357"/>
            <a:chOff x="6310384" y="868182"/>
            <a:chExt cx="341760" cy="624357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3AC48AA-1391-3D4C-7FBF-3B13B6B088C2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16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AEB2E64-AF39-CF96-5C5E-FEF52BEA29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264" y="868182"/>
              <a:ext cx="134811" cy="3473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708AEF0-73E8-43EC-DE88-9D319930AAB7}"/>
              </a:ext>
            </a:extLst>
          </p:cNvPr>
          <p:cNvGrpSpPr/>
          <p:nvPr/>
        </p:nvGrpSpPr>
        <p:grpSpPr>
          <a:xfrm>
            <a:off x="7149258" y="5307081"/>
            <a:ext cx="341760" cy="689489"/>
            <a:chOff x="6310384" y="803050"/>
            <a:chExt cx="341760" cy="689489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E05F542-FA89-9E3C-5A2F-60F10A62A35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12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1EE9801-B6FE-3070-F4A5-59CAD60DB58B}"/>
                </a:ext>
              </a:extLst>
            </p:cNvPr>
            <p:cNvCxnSpPr>
              <a:cxnSpLocks/>
              <a:stCxn id="115" idx="0"/>
            </p:cNvCxnSpPr>
            <p:nvPr/>
          </p:nvCxnSpPr>
          <p:spPr>
            <a:xfrm flipV="1">
              <a:off x="6481264" y="803050"/>
              <a:ext cx="7808" cy="4124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0B117CC-203C-4A60-BAA7-42466DDF92ED}"/>
              </a:ext>
            </a:extLst>
          </p:cNvPr>
          <p:cNvGrpSpPr/>
          <p:nvPr/>
        </p:nvGrpSpPr>
        <p:grpSpPr>
          <a:xfrm>
            <a:off x="7014446" y="5307081"/>
            <a:ext cx="341760" cy="560442"/>
            <a:chOff x="6310384" y="932097"/>
            <a:chExt cx="341760" cy="560442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C762F4A-23FB-84C6-80BA-310AAB5C53F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13</a:t>
              </a: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9D572815-18F7-1115-A560-6BFE98B01293}"/>
                </a:ext>
              </a:extLst>
            </p:cNvPr>
            <p:cNvCxnSpPr>
              <a:cxnSpLocks/>
              <a:stCxn id="118" idx="0"/>
            </p:cNvCxnSpPr>
            <p:nvPr/>
          </p:nvCxnSpPr>
          <p:spPr>
            <a:xfrm flipV="1">
              <a:off x="6481264" y="932097"/>
              <a:ext cx="0" cy="28344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9B3007F-13EC-BB49-7D26-E261BE2B1494}"/>
              </a:ext>
            </a:extLst>
          </p:cNvPr>
          <p:cNvGrpSpPr/>
          <p:nvPr/>
        </p:nvGrpSpPr>
        <p:grpSpPr>
          <a:xfrm>
            <a:off x="6747123" y="5204637"/>
            <a:ext cx="341760" cy="652598"/>
            <a:chOff x="6310384" y="839941"/>
            <a:chExt cx="341760" cy="652598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3246404-B989-5DEE-3432-96BDB7BFA8D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15</a:t>
              </a: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DDE3F1F-1951-BE71-2E80-991D96322CC5}"/>
                </a:ext>
              </a:extLst>
            </p:cNvPr>
            <p:cNvCxnSpPr>
              <a:cxnSpLocks/>
              <a:stCxn id="121" idx="0"/>
            </p:cNvCxnSpPr>
            <p:nvPr/>
          </p:nvCxnSpPr>
          <p:spPr>
            <a:xfrm flipV="1">
              <a:off x="6481264" y="839941"/>
              <a:ext cx="0" cy="3755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4897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E9CE5F6-85D1-9D53-8E87-F9090CA0E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39135" y="969645"/>
            <a:ext cx="5486400" cy="466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9909669-6732-9852-CBAD-C4AC630E2FF2}"/>
              </a:ext>
            </a:extLst>
          </p:cNvPr>
          <p:cNvGrpSpPr/>
          <p:nvPr/>
        </p:nvGrpSpPr>
        <p:grpSpPr>
          <a:xfrm>
            <a:off x="7570276" y="5367215"/>
            <a:ext cx="341760" cy="714149"/>
            <a:chOff x="6310384" y="778390"/>
            <a:chExt cx="341760" cy="71414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FE6E284-4E90-8DB4-6453-8A2076373388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10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6F1ED37-A0B9-F894-A923-4050E80E4179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02C81AD-E4A7-3A3C-E517-AF4FDD6A317E}"/>
              </a:ext>
            </a:extLst>
          </p:cNvPr>
          <p:cNvGrpSpPr/>
          <p:nvPr/>
        </p:nvGrpSpPr>
        <p:grpSpPr>
          <a:xfrm>
            <a:off x="6442845" y="4921135"/>
            <a:ext cx="341760" cy="1160229"/>
            <a:chOff x="6310384" y="332310"/>
            <a:chExt cx="341760" cy="11602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DA95DD-FB23-B692-FD93-ADF108F88F17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29BE3C5-8F4E-6C72-6DB2-A6B1BC4A68D2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6481264" y="332310"/>
              <a:ext cx="0" cy="8832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A0F26A3-E2CB-79AF-D1D2-55FF318822C0}"/>
              </a:ext>
            </a:extLst>
          </p:cNvPr>
          <p:cNvGrpSpPr/>
          <p:nvPr/>
        </p:nvGrpSpPr>
        <p:grpSpPr>
          <a:xfrm>
            <a:off x="4726513" y="4854633"/>
            <a:ext cx="341760" cy="1251360"/>
            <a:chOff x="6310384" y="241179"/>
            <a:chExt cx="341760" cy="12513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E29AF7-4632-5E88-5486-35310204D0A8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14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6F31E31-A9F6-8077-DA8D-627E2BD2FDC6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6481264" y="241179"/>
              <a:ext cx="0" cy="9743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46F51F-05E5-F142-0C62-3D4FA961E0D9}"/>
              </a:ext>
            </a:extLst>
          </p:cNvPr>
          <p:cNvGrpSpPr/>
          <p:nvPr/>
        </p:nvGrpSpPr>
        <p:grpSpPr>
          <a:xfrm>
            <a:off x="3428203" y="4854633"/>
            <a:ext cx="341760" cy="1226731"/>
            <a:chOff x="6310384" y="265808"/>
            <a:chExt cx="341760" cy="12267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102531-87CA-4582-2B78-34D86213A4F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16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FAB1554-0BDC-66E1-EC56-D75CBD6E629B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6481264" y="265808"/>
              <a:ext cx="0" cy="9497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7E5B26-BF0D-D7C9-E5AC-DF8385F89753}"/>
              </a:ext>
            </a:extLst>
          </p:cNvPr>
          <p:cNvGrpSpPr/>
          <p:nvPr/>
        </p:nvGrpSpPr>
        <p:grpSpPr>
          <a:xfrm>
            <a:off x="5924637" y="4979324"/>
            <a:ext cx="341760" cy="1102040"/>
            <a:chOff x="6310384" y="390499"/>
            <a:chExt cx="341760" cy="110204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7FBD56-E8DD-B91E-BB65-670A474516B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2603F0-6BB9-4FBB-848E-40E9BBC0E471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6481264" y="390499"/>
              <a:ext cx="0" cy="8250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6BB5C9-0255-A91A-D898-61A316EA9905}"/>
              </a:ext>
            </a:extLst>
          </p:cNvPr>
          <p:cNvGrpSpPr/>
          <p:nvPr/>
        </p:nvGrpSpPr>
        <p:grpSpPr>
          <a:xfrm>
            <a:off x="5461108" y="4921135"/>
            <a:ext cx="341760" cy="1184858"/>
            <a:chOff x="6310384" y="307681"/>
            <a:chExt cx="341760" cy="11848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5A6E59-40D5-B5E9-7A01-58F56267BFF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13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92F6E13-DBE2-0AF6-2AE9-E25B96CB9D8C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6481264" y="307681"/>
              <a:ext cx="0" cy="9078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87A1DE-D698-4CBC-6E04-D868B00D07C7}"/>
              </a:ext>
            </a:extLst>
          </p:cNvPr>
          <p:cNvGrpSpPr/>
          <p:nvPr/>
        </p:nvGrpSpPr>
        <p:grpSpPr>
          <a:xfrm>
            <a:off x="3982109" y="4887884"/>
            <a:ext cx="341760" cy="1192280"/>
            <a:chOff x="6310384" y="300259"/>
            <a:chExt cx="341760" cy="11922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792765-4796-8555-D789-70BA5904A39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15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74A2724-49B3-99E8-6012-0CC5FDA10889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6481264" y="300259"/>
              <a:ext cx="0" cy="9152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DAC4BB-D4DF-3196-A8D4-8411B5B06FCE}"/>
              </a:ext>
            </a:extLst>
          </p:cNvPr>
          <p:cNvGrpSpPr/>
          <p:nvPr/>
        </p:nvGrpSpPr>
        <p:grpSpPr>
          <a:xfrm>
            <a:off x="2729265" y="3152001"/>
            <a:ext cx="869818" cy="276999"/>
            <a:chOff x="6349657" y="1265394"/>
            <a:chExt cx="869818" cy="2769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32BD11-5BED-2893-A69E-878FABE4C333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3AF7965-998F-91D4-8155-709C942563D4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 flipV="1">
              <a:off x="6612871" y="1403893"/>
              <a:ext cx="60660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4265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2CCCF-8443-6FF9-8BC6-04DEDD78A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640" y="2144022"/>
            <a:ext cx="5486400" cy="213488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3A4298D-F0AA-FCDD-FD13-BF2DADA917E9}"/>
              </a:ext>
            </a:extLst>
          </p:cNvPr>
          <p:cNvCxnSpPr/>
          <p:nvPr/>
        </p:nvCxnSpPr>
        <p:spPr>
          <a:xfrm>
            <a:off x="8410148" y="2707759"/>
            <a:ext cx="0" cy="776177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1A2003-FD40-7783-11AC-9A821993B046}"/>
              </a:ext>
            </a:extLst>
          </p:cNvPr>
          <p:cNvCxnSpPr>
            <a:cxnSpLocks/>
          </p:cNvCxnSpPr>
          <p:nvPr/>
        </p:nvCxnSpPr>
        <p:spPr>
          <a:xfrm flipH="1">
            <a:off x="6825583" y="3838352"/>
            <a:ext cx="942754" cy="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DA74D0-5DDF-08B1-7368-1F79FBF24F7B}"/>
              </a:ext>
            </a:extLst>
          </p:cNvPr>
          <p:cNvCxnSpPr>
            <a:cxnSpLocks/>
          </p:cNvCxnSpPr>
          <p:nvPr/>
        </p:nvCxnSpPr>
        <p:spPr>
          <a:xfrm>
            <a:off x="6607616" y="3896833"/>
            <a:ext cx="0" cy="22682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08E3CB-D4FD-CE4E-1541-6D93411435FB}"/>
              </a:ext>
            </a:extLst>
          </p:cNvPr>
          <p:cNvCxnSpPr>
            <a:cxnSpLocks/>
          </p:cNvCxnSpPr>
          <p:nvPr/>
        </p:nvCxnSpPr>
        <p:spPr>
          <a:xfrm flipV="1">
            <a:off x="6441039" y="3370522"/>
            <a:ext cx="0" cy="22682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1E5F2F-3141-438E-9D0E-B6EC1C4C0B09}"/>
              </a:ext>
            </a:extLst>
          </p:cNvPr>
          <p:cNvCxnSpPr>
            <a:cxnSpLocks/>
          </p:cNvCxnSpPr>
          <p:nvPr/>
        </p:nvCxnSpPr>
        <p:spPr>
          <a:xfrm flipV="1">
            <a:off x="6446355" y="2854842"/>
            <a:ext cx="226829" cy="38631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5B955E-6507-E9E0-28F8-D2E5C48EA31B}"/>
              </a:ext>
            </a:extLst>
          </p:cNvPr>
          <p:cNvCxnSpPr>
            <a:cxnSpLocks/>
          </p:cNvCxnSpPr>
          <p:nvPr/>
        </p:nvCxnSpPr>
        <p:spPr>
          <a:xfrm>
            <a:off x="6825583" y="2695353"/>
            <a:ext cx="666308" cy="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7A2862-E672-2C68-E698-6EA4C8A274A6}"/>
              </a:ext>
            </a:extLst>
          </p:cNvPr>
          <p:cNvCxnSpPr>
            <a:cxnSpLocks/>
          </p:cNvCxnSpPr>
          <p:nvPr/>
        </p:nvCxnSpPr>
        <p:spPr>
          <a:xfrm>
            <a:off x="7604671" y="2564551"/>
            <a:ext cx="182526" cy="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B841A3-55F5-455D-65A5-996ADC45A57A}"/>
              </a:ext>
            </a:extLst>
          </p:cNvPr>
          <p:cNvCxnSpPr>
            <a:cxnSpLocks/>
          </p:cNvCxnSpPr>
          <p:nvPr/>
        </p:nvCxnSpPr>
        <p:spPr>
          <a:xfrm flipV="1">
            <a:off x="7883829" y="2647368"/>
            <a:ext cx="106326" cy="249863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7F29B9A-8E47-F4C7-665B-11EEE79D501B}"/>
              </a:ext>
            </a:extLst>
          </p:cNvPr>
          <p:cNvCxnSpPr>
            <a:cxnSpLocks/>
          </p:cNvCxnSpPr>
          <p:nvPr/>
        </p:nvCxnSpPr>
        <p:spPr>
          <a:xfrm rot="5400000" flipV="1">
            <a:off x="6786598" y="3416595"/>
            <a:ext cx="0" cy="226828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8102C5-7653-4239-DCB1-0946D0550E6A}"/>
              </a:ext>
            </a:extLst>
          </p:cNvPr>
          <p:cNvCxnSpPr>
            <a:cxnSpLocks/>
          </p:cNvCxnSpPr>
          <p:nvPr/>
        </p:nvCxnSpPr>
        <p:spPr>
          <a:xfrm rot="5400000" flipV="1">
            <a:off x="7413342" y="3164279"/>
            <a:ext cx="0" cy="226828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1396879-FBE3-9D26-4C60-D5F8BF367D30}"/>
              </a:ext>
            </a:extLst>
          </p:cNvPr>
          <p:cNvCxnSpPr>
            <a:cxnSpLocks/>
          </p:cNvCxnSpPr>
          <p:nvPr/>
        </p:nvCxnSpPr>
        <p:spPr>
          <a:xfrm>
            <a:off x="7471245" y="3323766"/>
            <a:ext cx="159932" cy="189617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5F6F40-123E-134B-DFBB-46CE4345E3C6}"/>
              </a:ext>
            </a:extLst>
          </p:cNvPr>
          <p:cNvCxnSpPr>
            <a:cxnSpLocks/>
          </p:cNvCxnSpPr>
          <p:nvPr/>
        </p:nvCxnSpPr>
        <p:spPr>
          <a:xfrm>
            <a:off x="7738211" y="3496338"/>
            <a:ext cx="0" cy="212652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306B3C-77AA-C601-15D5-FCED75B868C9}"/>
              </a:ext>
            </a:extLst>
          </p:cNvPr>
          <p:cNvGrpSpPr/>
          <p:nvPr/>
        </p:nvGrpSpPr>
        <p:grpSpPr>
          <a:xfrm>
            <a:off x="8920886" y="2564551"/>
            <a:ext cx="558605" cy="276999"/>
            <a:chOff x="6054266" y="1265394"/>
            <a:chExt cx="558605" cy="2769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46DDFA-5458-CDEA-18D3-5D4054911B80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6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12ABE7D-9635-66E9-91B0-49C63ACA55F2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355950C-D389-3E61-6E2D-FBA0D39A6BA4}"/>
              </a:ext>
            </a:extLst>
          </p:cNvPr>
          <p:cNvGrpSpPr/>
          <p:nvPr/>
        </p:nvGrpSpPr>
        <p:grpSpPr>
          <a:xfrm>
            <a:off x="8883182" y="3437540"/>
            <a:ext cx="558604" cy="276999"/>
            <a:chOff x="6054266" y="1265394"/>
            <a:chExt cx="558604" cy="2769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BB5ED8-4859-E9B2-ECE5-0386FFAD7FCB}"/>
                </a:ext>
              </a:extLst>
            </p:cNvPr>
            <p:cNvSpPr txBox="1"/>
            <p:nvPr/>
          </p:nvSpPr>
          <p:spPr>
            <a:xfrm>
              <a:off x="6349657" y="1265394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429833C-F7DF-7CE7-FF9B-01D36ABB2FA6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5E3640-2C6D-0C10-2A81-D7191377BA1C}"/>
              </a:ext>
            </a:extLst>
          </p:cNvPr>
          <p:cNvGrpSpPr/>
          <p:nvPr/>
        </p:nvGrpSpPr>
        <p:grpSpPr>
          <a:xfrm>
            <a:off x="8410148" y="2160089"/>
            <a:ext cx="831796" cy="542961"/>
            <a:chOff x="5904237" y="1190604"/>
            <a:chExt cx="831796" cy="54296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B0364B-8F8C-7FBE-79EC-AC8F64307567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9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84DE3DE-B0D4-9AFA-8EC3-F034D9DEBBA5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5904237" y="1329104"/>
              <a:ext cx="568582" cy="4044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463262-5E5B-E94F-CCEE-DFD89E6A5872}"/>
              </a:ext>
            </a:extLst>
          </p:cNvPr>
          <p:cNvGrpSpPr/>
          <p:nvPr/>
        </p:nvGrpSpPr>
        <p:grpSpPr>
          <a:xfrm>
            <a:off x="10731690" y="5104745"/>
            <a:ext cx="341760" cy="714149"/>
            <a:chOff x="6310384" y="778390"/>
            <a:chExt cx="341760" cy="71414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7399C0-DB62-CA76-43B3-87EF550ACD0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10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BBE87F2-430A-DF56-2224-1BFD3189E9E1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4E27D1-4AB4-E86C-C745-418A01B74BA8}"/>
              </a:ext>
            </a:extLst>
          </p:cNvPr>
          <p:cNvGrpSpPr/>
          <p:nvPr/>
        </p:nvGrpSpPr>
        <p:grpSpPr>
          <a:xfrm>
            <a:off x="10505215" y="4907613"/>
            <a:ext cx="341760" cy="714149"/>
            <a:chOff x="6310384" y="778390"/>
            <a:chExt cx="341760" cy="71414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1CF8713-3D34-614F-EEDF-CDA20B08FFF7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11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2B3385B-9DB3-E5FC-4D06-98BEED9EF355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4D8845-F18E-4E3D-01DE-7463EDCA165D}"/>
              </a:ext>
            </a:extLst>
          </p:cNvPr>
          <p:cNvGrpSpPr/>
          <p:nvPr/>
        </p:nvGrpSpPr>
        <p:grpSpPr>
          <a:xfrm>
            <a:off x="10119095" y="5104745"/>
            <a:ext cx="341760" cy="714149"/>
            <a:chOff x="6310384" y="778390"/>
            <a:chExt cx="341760" cy="71414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41E5EB-BE33-89DC-3A9C-EB70EBA9487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F712FEF-A90B-01B2-1C8A-595FA0D64A95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B8DFE8-50E5-C48E-4A65-008974F6F689}"/>
              </a:ext>
            </a:extLst>
          </p:cNvPr>
          <p:cNvGrpSpPr/>
          <p:nvPr/>
        </p:nvGrpSpPr>
        <p:grpSpPr>
          <a:xfrm>
            <a:off x="9839305" y="5104745"/>
            <a:ext cx="341760" cy="714149"/>
            <a:chOff x="6310384" y="778390"/>
            <a:chExt cx="341760" cy="71414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2C2421-7F17-FCB1-88A3-584067F7692A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16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584596B-D1E5-160A-92D0-ED87D86605ED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23441A3-6DC4-8088-41E2-8E05CF9008A2}"/>
              </a:ext>
            </a:extLst>
          </p:cNvPr>
          <p:cNvGrpSpPr/>
          <p:nvPr/>
        </p:nvGrpSpPr>
        <p:grpSpPr>
          <a:xfrm>
            <a:off x="7625283" y="1777420"/>
            <a:ext cx="263214" cy="453631"/>
            <a:chOff x="6349657" y="1265394"/>
            <a:chExt cx="263214" cy="45363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D6D85B-B6C4-C12D-F10F-240187F2C541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7088B32-23AC-EFF6-FAB8-B0ABF0B0AAFC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>
              <a:off x="6481264" y="1542393"/>
              <a:ext cx="3010" cy="176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F82DCCD-E4F6-DEBA-FE07-F39FD729B5FE}"/>
              </a:ext>
            </a:extLst>
          </p:cNvPr>
          <p:cNvGrpSpPr/>
          <p:nvPr/>
        </p:nvGrpSpPr>
        <p:grpSpPr>
          <a:xfrm>
            <a:off x="7888497" y="1767926"/>
            <a:ext cx="263214" cy="457544"/>
            <a:chOff x="6349657" y="1265394"/>
            <a:chExt cx="263214" cy="45754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8480A71-152D-FCB9-29F5-031BC15A12FD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7B88ACC-B3A5-9469-0EA4-DE91753620D4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>
              <a:off x="6481264" y="1542393"/>
              <a:ext cx="0" cy="1805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3A78997-BFD4-0874-1822-4814B894F1D8}"/>
              </a:ext>
            </a:extLst>
          </p:cNvPr>
          <p:cNvGrpSpPr/>
          <p:nvPr/>
        </p:nvGrpSpPr>
        <p:grpSpPr>
          <a:xfrm>
            <a:off x="8410148" y="1684665"/>
            <a:ext cx="263214" cy="589031"/>
            <a:chOff x="6349657" y="1265394"/>
            <a:chExt cx="263214" cy="58903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DB79DD-C991-B5CA-3925-D8EB56B751C0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5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5640F6E-3BAF-F286-022C-AB34F154F03E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5FDB6E6-8B3A-69FE-BCC1-EA86747EFA14}"/>
              </a:ext>
            </a:extLst>
          </p:cNvPr>
          <p:cNvGrpSpPr/>
          <p:nvPr/>
        </p:nvGrpSpPr>
        <p:grpSpPr>
          <a:xfrm>
            <a:off x="6927816" y="1840682"/>
            <a:ext cx="263214" cy="1013077"/>
            <a:chOff x="6349657" y="1265394"/>
            <a:chExt cx="263214" cy="74900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950D53C-F9FE-718E-9A9E-F1CEDE6FB640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EF55E8D-0E84-E934-7622-8ACEF76FBF76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6481264" y="1454447"/>
              <a:ext cx="0" cy="5599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6F8D78E-854A-EEAE-9697-0721A3ABE89F}"/>
              </a:ext>
            </a:extLst>
          </p:cNvPr>
          <p:cNvGrpSpPr/>
          <p:nvPr/>
        </p:nvGrpSpPr>
        <p:grpSpPr>
          <a:xfrm>
            <a:off x="6490305" y="1840682"/>
            <a:ext cx="263214" cy="854671"/>
            <a:chOff x="6349657" y="1265394"/>
            <a:chExt cx="263214" cy="85467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6F8137-C36F-F017-A86F-0445903812AA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A91BD4D-346C-A8C7-C934-5B16988CF08C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>
              <a:off x="6481264" y="1542393"/>
              <a:ext cx="0" cy="5776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81170A4-EEF8-A24F-99EC-62DAE7F04D02}"/>
              </a:ext>
            </a:extLst>
          </p:cNvPr>
          <p:cNvGrpSpPr/>
          <p:nvPr/>
        </p:nvGrpSpPr>
        <p:grpSpPr>
          <a:xfrm>
            <a:off x="7787197" y="1648677"/>
            <a:ext cx="263214" cy="543248"/>
            <a:chOff x="6472819" y="1190604"/>
            <a:chExt cx="263214" cy="5432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2170357-85CA-C6A9-9075-CD36476B5B1C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8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E763123-697C-0B54-D1A6-94A8291365B7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6604426" y="1467603"/>
              <a:ext cx="0" cy="2662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6D79608-282D-1FF9-A58C-35D39D45F875}"/>
              </a:ext>
            </a:extLst>
          </p:cNvPr>
          <p:cNvGrpSpPr/>
          <p:nvPr/>
        </p:nvGrpSpPr>
        <p:grpSpPr>
          <a:xfrm>
            <a:off x="10395437" y="5104745"/>
            <a:ext cx="341760" cy="714149"/>
            <a:chOff x="6310384" y="778390"/>
            <a:chExt cx="341760" cy="71414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612145B-6F9F-9BFB-845D-99F2154B814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12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A2B4719-5B4B-996C-E3DE-1B3911C85DC4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5332881-6D48-C818-0E2B-62C497E3E3E6}"/>
              </a:ext>
            </a:extLst>
          </p:cNvPr>
          <p:cNvGrpSpPr/>
          <p:nvPr/>
        </p:nvGrpSpPr>
        <p:grpSpPr>
          <a:xfrm>
            <a:off x="10295054" y="4907613"/>
            <a:ext cx="341760" cy="714149"/>
            <a:chOff x="6310384" y="778390"/>
            <a:chExt cx="341760" cy="71414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23A1AB-99B7-C247-2AFA-A77BBB858AA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13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11C521C-963B-9E9B-735B-06EB325DB645}"/>
                </a:ext>
              </a:extLst>
            </p:cNvPr>
            <p:cNvCxnSpPr>
              <a:cxnSpLocks/>
              <a:stCxn id="58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527FD97-8C4F-25AF-C47C-54D0FAA83009}"/>
              </a:ext>
            </a:extLst>
          </p:cNvPr>
          <p:cNvGrpSpPr/>
          <p:nvPr/>
        </p:nvGrpSpPr>
        <p:grpSpPr>
          <a:xfrm>
            <a:off x="9947726" y="4907613"/>
            <a:ext cx="341760" cy="714149"/>
            <a:chOff x="6310384" y="778390"/>
            <a:chExt cx="341760" cy="71414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A3D64CC-9D31-C9B0-8C46-59FE7728819E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15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0B9E763-469F-26B3-F17A-78B64B94FDB7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4051FDC-F3FD-017A-98B8-6790AA557861}"/>
              </a:ext>
            </a:extLst>
          </p:cNvPr>
          <p:cNvGrpSpPr/>
          <p:nvPr/>
        </p:nvGrpSpPr>
        <p:grpSpPr>
          <a:xfrm>
            <a:off x="3192931" y="3133506"/>
            <a:ext cx="616352" cy="276999"/>
            <a:chOff x="6310384" y="1215540"/>
            <a:chExt cx="616352" cy="27699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F10C07A-CB35-D261-6EC0-0795DB748237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17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A92A591-79A5-29B6-6C58-FE54D07B7F86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 flipV="1">
              <a:off x="6652144" y="1354039"/>
              <a:ext cx="27459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0E50FED-B66D-B756-57A9-29BB7810EF9C}"/>
              </a:ext>
            </a:extLst>
          </p:cNvPr>
          <p:cNvGrpSpPr/>
          <p:nvPr/>
        </p:nvGrpSpPr>
        <p:grpSpPr>
          <a:xfrm>
            <a:off x="3262959" y="3859272"/>
            <a:ext cx="616352" cy="276999"/>
            <a:chOff x="6310384" y="1215540"/>
            <a:chExt cx="616352" cy="27699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D1B85FA-9ADB-7E43-7E7D-4C4F393E069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18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032A9CE8-627E-D029-01F7-81E3703BD78B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 flipV="1">
              <a:off x="6652144" y="1354039"/>
              <a:ext cx="27459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06BA4B4-3926-9070-6079-0A745B289D84}"/>
              </a:ext>
            </a:extLst>
          </p:cNvPr>
          <p:cNvGrpSpPr/>
          <p:nvPr/>
        </p:nvGrpSpPr>
        <p:grpSpPr>
          <a:xfrm>
            <a:off x="3257490" y="3985161"/>
            <a:ext cx="616352" cy="276999"/>
            <a:chOff x="6310384" y="1215540"/>
            <a:chExt cx="616352" cy="27699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64E4D41-DAAA-A3FA-2E79-5ADA5D03B478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19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C42F1E84-43E5-27D5-B7BF-6CF826966305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 flipV="1">
              <a:off x="6652144" y="1354039"/>
              <a:ext cx="27459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F2C4159-ED1B-6DC4-2364-09EC84F6CEBA}"/>
              </a:ext>
            </a:extLst>
          </p:cNvPr>
          <p:cNvGrpSpPr/>
          <p:nvPr/>
        </p:nvGrpSpPr>
        <p:grpSpPr>
          <a:xfrm>
            <a:off x="7279239" y="3396516"/>
            <a:ext cx="341760" cy="1185735"/>
            <a:chOff x="6310384" y="306804"/>
            <a:chExt cx="341760" cy="118573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68CFD5B-C06B-8442-0FF0-FFDECD9E28C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20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50B687A-37AB-A7C1-3BFF-714FBE029542}"/>
                </a:ext>
              </a:extLst>
            </p:cNvPr>
            <p:cNvCxnSpPr>
              <a:cxnSpLocks/>
              <a:stCxn id="84" idx="0"/>
            </p:cNvCxnSpPr>
            <p:nvPr/>
          </p:nvCxnSpPr>
          <p:spPr>
            <a:xfrm flipV="1">
              <a:off x="6481264" y="306804"/>
              <a:ext cx="0" cy="9087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958EC79-E073-00C7-5916-7DE39766C283}"/>
              </a:ext>
            </a:extLst>
          </p:cNvPr>
          <p:cNvGrpSpPr/>
          <p:nvPr/>
        </p:nvGrpSpPr>
        <p:grpSpPr>
          <a:xfrm>
            <a:off x="7909091" y="3175592"/>
            <a:ext cx="1359932" cy="512051"/>
            <a:chOff x="5292212" y="1215540"/>
            <a:chExt cx="1359932" cy="512051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8327F03-A48A-60DA-5F3E-428E5FBC0AF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21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582552A8-58EF-42E0-1B4C-D3AB15A84A4E}"/>
                </a:ext>
              </a:extLst>
            </p:cNvPr>
            <p:cNvCxnSpPr>
              <a:cxnSpLocks/>
              <a:stCxn id="88" idx="1"/>
            </p:cNvCxnSpPr>
            <p:nvPr/>
          </p:nvCxnSpPr>
          <p:spPr>
            <a:xfrm flipH="1">
              <a:off x="5292212" y="1354040"/>
              <a:ext cx="1018172" cy="3735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4699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9A0659-8FF4-F84F-444D-9BA2FF1EB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899" y="802640"/>
            <a:ext cx="5486400" cy="462125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AF82A5E-B04D-0162-8273-5E6DA85A0A22}"/>
              </a:ext>
            </a:extLst>
          </p:cNvPr>
          <p:cNvGrpSpPr/>
          <p:nvPr/>
        </p:nvGrpSpPr>
        <p:grpSpPr>
          <a:xfrm>
            <a:off x="4039928" y="3530010"/>
            <a:ext cx="1683490" cy="303028"/>
            <a:chOff x="4241946" y="3530010"/>
            <a:chExt cx="1683490" cy="30302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9A3E9FF-7014-3495-1084-F9A2EAAAD498}"/>
                </a:ext>
              </a:extLst>
            </p:cNvPr>
            <p:cNvCxnSpPr>
              <a:cxnSpLocks/>
            </p:cNvCxnSpPr>
            <p:nvPr/>
          </p:nvCxnSpPr>
          <p:spPr>
            <a:xfrm>
              <a:off x="4241946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ACE11D4-34E9-6669-3ABF-6CFFAA5C3787}"/>
                </a:ext>
              </a:extLst>
            </p:cNvPr>
            <p:cNvCxnSpPr>
              <a:cxnSpLocks/>
            </p:cNvCxnSpPr>
            <p:nvPr/>
          </p:nvCxnSpPr>
          <p:spPr>
            <a:xfrm>
              <a:off x="4410295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F04718-46EC-117C-2B26-C80F2B9AE76E}"/>
                </a:ext>
              </a:extLst>
            </p:cNvPr>
            <p:cNvCxnSpPr>
              <a:cxnSpLocks/>
            </p:cNvCxnSpPr>
            <p:nvPr/>
          </p:nvCxnSpPr>
          <p:spPr>
            <a:xfrm>
              <a:off x="4578644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96E76A-CFB1-2685-5F29-04CCC85256C1}"/>
                </a:ext>
              </a:extLst>
            </p:cNvPr>
            <p:cNvCxnSpPr>
              <a:cxnSpLocks/>
            </p:cNvCxnSpPr>
            <p:nvPr/>
          </p:nvCxnSpPr>
          <p:spPr>
            <a:xfrm>
              <a:off x="4746993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B358E14-6C69-2B03-A7CE-CF30E22F1AA2}"/>
                </a:ext>
              </a:extLst>
            </p:cNvPr>
            <p:cNvCxnSpPr>
              <a:cxnSpLocks/>
            </p:cNvCxnSpPr>
            <p:nvPr/>
          </p:nvCxnSpPr>
          <p:spPr>
            <a:xfrm>
              <a:off x="4915342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6DFF74C-4EF4-F577-E7BC-ECA64C0F7AA4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91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23AC196-2956-6ACA-436F-1B06AD884CA4}"/>
                </a:ext>
              </a:extLst>
            </p:cNvPr>
            <p:cNvCxnSpPr>
              <a:cxnSpLocks/>
            </p:cNvCxnSpPr>
            <p:nvPr/>
          </p:nvCxnSpPr>
          <p:spPr>
            <a:xfrm>
              <a:off x="5252040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37E51B9-D42B-00ED-686B-1FDE31019832}"/>
                </a:ext>
              </a:extLst>
            </p:cNvPr>
            <p:cNvCxnSpPr>
              <a:cxnSpLocks/>
            </p:cNvCxnSpPr>
            <p:nvPr/>
          </p:nvCxnSpPr>
          <p:spPr>
            <a:xfrm>
              <a:off x="5420389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1B65BC5-8461-7FEA-929D-F8ACAC6FC473}"/>
                </a:ext>
              </a:extLst>
            </p:cNvPr>
            <p:cNvCxnSpPr>
              <a:cxnSpLocks/>
            </p:cNvCxnSpPr>
            <p:nvPr/>
          </p:nvCxnSpPr>
          <p:spPr>
            <a:xfrm>
              <a:off x="5588738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A0FF99-8159-A6C6-EBFA-9D29AAAD1AE5}"/>
                </a:ext>
              </a:extLst>
            </p:cNvPr>
            <p:cNvCxnSpPr>
              <a:cxnSpLocks/>
            </p:cNvCxnSpPr>
            <p:nvPr/>
          </p:nvCxnSpPr>
          <p:spPr>
            <a:xfrm>
              <a:off x="5757087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B69AE50-C044-8BEE-1F7E-9C51EE076C0D}"/>
                </a:ext>
              </a:extLst>
            </p:cNvPr>
            <p:cNvCxnSpPr>
              <a:cxnSpLocks/>
            </p:cNvCxnSpPr>
            <p:nvPr/>
          </p:nvCxnSpPr>
          <p:spPr>
            <a:xfrm>
              <a:off x="5925436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42A552-3C09-A681-496A-CECA20F8ED00}"/>
              </a:ext>
            </a:extLst>
          </p:cNvPr>
          <p:cNvCxnSpPr>
            <a:cxnSpLocks/>
          </p:cNvCxnSpPr>
          <p:nvPr/>
        </p:nvCxnSpPr>
        <p:spPr>
          <a:xfrm>
            <a:off x="4039928" y="4449725"/>
            <a:ext cx="171449" cy="274676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183DB1-6A87-0B8E-7E48-97CE6EC3BF8E}"/>
              </a:ext>
            </a:extLst>
          </p:cNvPr>
          <p:cNvCxnSpPr>
            <a:cxnSpLocks/>
          </p:cNvCxnSpPr>
          <p:nvPr/>
        </p:nvCxnSpPr>
        <p:spPr>
          <a:xfrm>
            <a:off x="4339411" y="4421373"/>
            <a:ext cx="0" cy="303028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8EED41-89AE-AE26-BF22-319E464527BD}"/>
              </a:ext>
            </a:extLst>
          </p:cNvPr>
          <p:cNvCxnSpPr>
            <a:cxnSpLocks/>
          </p:cNvCxnSpPr>
          <p:nvPr/>
        </p:nvCxnSpPr>
        <p:spPr>
          <a:xfrm flipH="1">
            <a:off x="4502443" y="4449725"/>
            <a:ext cx="133352" cy="319865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D61F54C-A4CC-42B8-83F5-1ADE2F08FAA7}"/>
              </a:ext>
            </a:extLst>
          </p:cNvPr>
          <p:cNvGrpSpPr/>
          <p:nvPr/>
        </p:nvGrpSpPr>
        <p:grpSpPr>
          <a:xfrm>
            <a:off x="7541039" y="5153891"/>
            <a:ext cx="263214" cy="710904"/>
            <a:chOff x="6349657" y="831489"/>
            <a:chExt cx="263214" cy="7109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5A939BE-3727-38D5-1A13-BC0AF6D2CD64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6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2B54A77-5270-46D4-EBC0-15D6F47CE48D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6481264" y="831489"/>
              <a:ext cx="0" cy="43390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A7725E1-4957-78E8-64D2-587B32EFA22B}"/>
              </a:ext>
            </a:extLst>
          </p:cNvPr>
          <p:cNvGrpSpPr/>
          <p:nvPr/>
        </p:nvGrpSpPr>
        <p:grpSpPr>
          <a:xfrm>
            <a:off x="7046755" y="5153891"/>
            <a:ext cx="263213" cy="697096"/>
            <a:chOff x="6349657" y="845297"/>
            <a:chExt cx="263213" cy="6970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E637B0-38F6-BDEC-43A8-A96771188278}"/>
                </a:ext>
              </a:extLst>
            </p:cNvPr>
            <p:cNvSpPr txBox="1"/>
            <p:nvPr/>
          </p:nvSpPr>
          <p:spPr>
            <a:xfrm>
              <a:off x="6349657" y="1265394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C5F5972-B6E5-D3E7-D7A9-EDDA0F5F502E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6481263" y="845297"/>
              <a:ext cx="1" cy="42009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5D95944-A3D1-FD8F-057E-C1F24B308045}"/>
              </a:ext>
            </a:extLst>
          </p:cNvPr>
          <p:cNvGrpSpPr/>
          <p:nvPr/>
        </p:nvGrpSpPr>
        <p:grpSpPr>
          <a:xfrm>
            <a:off x="7697585" y="2365409"/>
            <a:ext cx="1148037" cy="276999"/>
            <a:chOff x="5587996" y="1190604"/>
            <a:chExt cx="1148037" cy="27699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9092873-E83D-2B4B-AB2C-DDD8807190F7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8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6C81C2D-EB8D-34A2-C630-4A5B4A7618B9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>
              <a:off x="5587996" y="1329104"/>
              <a:ext cx="8848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823300C-1864-DB7A-D5C8-94CDD2AA4DE4}"/>
              </a:ext>
            </a:extLst>
          </p:cNvPr>
          <p:cNvGrpSpPr/>
          <p:nvPr/>
        </p:nvGrpSpPr>
        <p:grpSpPr>
          <a:xfrm>
            <a:off x="7965655" y="4492591"/>
            <a:ext cx="1149937" cy="276999"/>
            <a:chOff x="5502207" y="1215540"/>
            <a:chExt cx="1149937" cy="27699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C1F5A7-C70C-4AB0-992D-38D807F2F1E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21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5684B9-10EE-365F-A2D0-2CDF87EE7A1A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5502207" y="1354039"/>
              <a:ext cx="80817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107D187-1C4E-9764-1BB1-896D1814271A}"/>
              </a:ext>
            </a:extLst>
          </p:cNvPr>
          <p:cNvGrpSpPr/>
          <p:nvPr/>
        </p:nvGrpSpPr>
        <p:grpSpPr>
          <a:xfrm>
            <a:off x="7965655" y="3498249"/>
            <a:ext cx="1149937" cy="276999"/>
            <a:chOff x="5502207" y="1215540"/>
            <a:chExt cx="1149937" cy="2769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D7462FB-74DF-6747-9CA7-D1DB93D743E8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028ECC1-99F8-AC20-CAEA-F4E05F52B811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 flipV="1">
              <a:off x="5502207" y="1354039"/>
              <a:ext cx="80817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D7C070C-7E24-0B5C-BA69-B3901F630204}"/>
              </a:ext>
            </a:extLst>
          </p:cNvPr>
          <p:cNvGrpSpPr/>
          <p:nvPr/>
        </p:nvGrpSpPr>
        <p:grpSpPr>
          <a:xfrm>
            <a:off x="8139996" y="3152001"/>
            <a:ext cx="975596" cy="276999"/>
            <a:chOff x="5676548" y="1215540"/>
            <a:chExt cx="975596" cy="2769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E9D166A-66BF-37CD-5DC7-879CA30B413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17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9B3D430-1560-EC67-0BEB-D2C5F0126F96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flipH="1">
              <a:off x="5676548" y="1354040"/>
              <a:ext cx="63383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20C1B8-931A-28C2-682F-F7CAF37578AB}"/>
              </a:ext>
            </a:extLst>
          </p:cNvPr>
          <p:cNvGrpSpPr/>
          <p:nvPr/>
        </p:nvGrpSpPr>
        <p:grpSpPr>
          <a:xfrm>
            <a:off x="7178361" y="4282873"/>
            <a:ext cx="1899341" cy="276999"/>
            <a:chOff x="4836692" y="1190604"/>
            <a:chExt cx="1899341" cy="27699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0A124EC-41F0-E924-A6EB-363DD415F9F0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9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339EC2C-19AA-3440-D283-638D689C4248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4836692" y="1329104"/>
              <a:ext cx="1636127" cy="712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0041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B8BB0-4817-A0ED-9327-308C6205F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794" y="1415322"/>
            <a:ext cx="5486400" cy="294798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3A698A2-0777-6793-17A1-0AC3BA165991}"/>
              </a:ext>
            </a:extLst>
          </p:cNvPr>
          <p:cNvGrpSpPr/>
          <p:nvPr/>
        </p:nvGrpSpPr>
        <p:grpSpPr>
          <a:xfrm>
            <a:off x="8023873" y="2067812"/>
            <a:ext cx="558604" cy="276999"/>
            <a:chOff x="6054266" y="1265394"/>
            <a:chExt cx="558604" cy="27699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C9EFC1-6533-0F06-E5B3-85DD2A9E7231}"/>
                </a:ext>
              </a:extLst>
            </p:cNvPr>
            <p:cNvSpPr txBox="1"/>
            <p:nvPr/>
          </p:nvSpPr>
          <p:spPr>
            <a:xfrm>
              <a:off x="6349657" y="1265394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F35392D-304B-7ABD-F30D-AF752A63E27E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5EB409-234D-BC95-5628-BC9F06A23402}"/>
              </a:ext>
            </a:extLst>
          </p:cNvPr>
          <p:cNvGrpSpPr/>
          <p:nvPr/>
        </p:nvGrpSpPr>
        <p:grpSpPr>
          <a:xfrm>
            <a:off x="7662002" y="1647818"/>
            <a:ext cx="831796" cy="542961"/>
            <a:chOff x="5904237" y="1190604"/>
            <a:chExt cx="831796" cy="54296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C5ACF0-88B8-297C-A985-5785AA3C813F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F2BEB9-9122-6BCA-2A20-0F3063171F0B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5904237" y="1329104"/>
              <a:ext cx="568582" cy="4044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E2E936D-C8F3-6597-C550-17393E34AE7C}"/>
              </a:ext>
            </a:extLst>
          </p:cNvPr>
          <p:cNvGrpSpPr/>
          <p:nvPr/>
        </p:nvGrpSpPr>
        <p:grpSpPr>
          <a:xfrm>
            <a:off x="3192930" y="1104009"/>
            <a:ext cx="341760" cy="622626"/>
            <a:chOff x="6310384" y="1215540"/>
            <a:chExt cx="341760" cy="62262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14FE17-729B-D25E-FBB8-D85691A1ABD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17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53A5C0F-4EC0-AA14-71C6-F4A41EF53FC7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6481264" y="1492539"/>
              <a:ext cx="0" cy="3456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8A1E736-CC4B-8D69-457A-F6015EDB7640}"/>
              </a:ext>
            </a:extLst>
          </p:cNvPr>
          <p:cNvGrpSpPr/>
          <p:nvPr/>
        </p:nvGrpSpPr>
        <p:grpSpPr>
          <a:xfrm>
            <a:off x="6506495" y="1104009"/>
            <a:ext cx="341760" cy="786494"/>
            <a:chOff x="6310384" y="1215540"/>
            <a:chExt cx="341760" cy="78649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A6FCB74-E98B-6372-045A-204CEF1DE68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20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FB9FB21-259E-A56A-70FB-5DBCD676B5AC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6481264" y="1492539"/>
              <a:ext cx="0" cy="5094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9A6BB35-0DA9-CC0B-C32B-7A3A4D992B16}"/>
              </a:ext>
            </a:extLst>
          </p:cNvPr>
          <p:cNvGrpSpPr/>
          <p:nvPr/>
        </p:nvGrpSpPr>
        <p:grpSpPr>
          <a:xfrm>
            <a:off x="6890645" y="1104009"/>
            <a:ext cx="341760" cy="744547"/>
            <a:chOff x="6310384" y="1215540"/>
            <a:chExt cx="341760" cy="74454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2A81EBF-8953-EE42-EB5A-BF484887DC1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21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440C7EA-C30A-F6F4-F276-C837EC4411D5}"/>
                </a:ext>
              </a:extLst>
            </p:cNvPr>
            <p:cNvCxnSpPr>
              <a:cxnSpLocks/>
              <a:stCxn id="55" idx="2"/>
            </p:cNvCxnSpPr>
            <p:nvPr/>
          </p:nvCxnSpPr>
          <p:spPr>
            <a:xfrm>
              <a:off x="6481264" y="1492539"/>
              <a:ext cx="0" cy="4675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0795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62123-A346-BD7A-1425-50E94E2C8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668" y="1371601"/>
            <a:ext cx="2743200" cy="382249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3E226FF-C12D-EA36-0630-0A0A16082C3F}"/>
              </a:ext>
            </a:extLst>
          </p:cNvPr>
          <p:cNvGrpSpPr/>
          <p:nvPr/>
        </p:nvGrpSpPr>
        <p:grpSpPr>
          <a:xfrm>
            <a:off x="3467252" y="4520377"/>
            <a:ext cx="1686638" cy="276999"/>
            <a:chOff x="6310384" y="1215540"/>
            <a:chExt cx="1686638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05D7D9-9428-618C-1444-DAD080F560B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18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797167C-7A7F-13FB-76E9-2738C5F8F118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6652144" y="1354039"/>
              <a:ext cx="134487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FE432E4-5CB6-D1C3-2AAB-362C28CB6012}"/>
              </a:ext>
            </a:extLst>
          </p:cNvPr>
          <p:cNvGrpSpPr/>
          <p:nvPr/>
        </p:nvGrpSpPr>
        <p:grpSpPr>
          <a:xfrm>
            <a:off x="3467252" y="4691742"/>
            <a:ext cx="1686638" cy="276999"/>
            <a:chOff x="6310384" y="1215540"/>
            <a:chExt cx="1686638" cy="2769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B0DFAA-B413-4262-F977-2BEDDDC59B5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19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916631B-CFD6-10D6-A9EE-65D4A8960502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6652144" y="1354040"/>
              <a:ext cx="134487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0F53BB-9DCF-0579-F274-896D4CE7E374}"/>
              </a:ext>
            </a:extLst>
          </p:cNvPr>
          <p:cNvGrpSpPr/>
          <p:nvPr/>
        </p:nvGrpSpPr>
        <p:grpSpPr>
          <a:xfrm>
            <a:off x="3467252" y="3058689"/>
            <a:ext cx="955118" cy="276999"/>
            <a:chOff x="6310384" y="1215540"/>
            <a:chExt cx="616352" cy="2769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7D1D5-9321-9E8E-1B12-372DEB6EEF73}"/>
                </a:ext>
              </a:extLst>
            </p:cNvPr>
            <p:cNvSpPr txBox="1"/>
            <p:nvPr/>
          </p:nvSpPr>
          <p:spPr>
            <a:xfrm>
              <a:off x="6310384" y="1215540"/>
              <a:ext cx="220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90F910-5D75-3CE8-17BE-2CD8A79D5F1E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6530927" y="1354039"/>
              <a:ext cx="39580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982EE4F-2322-272F-CFF4-B02EC54EC80D}"/>
              </a:ext>
            </a:extLst>
          </p:cNvPr>
          <p:cNvGrpSpPr/>
          <p:nvPr/>
        </p:nvGrpSpPr>
        <p:grpSpPr>
          <a:xfrm>
            <a:off x="3467252" y="4150191"/>
            <a:ext cx="1647365" cy="276999"/>
            <a:chOff x="6349657" y="1215540"/>
            <a:chExt cx="1647365" cy="27699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00AF5E1-A9E5-3C1D-A104-1947EC7FC5E9}"/>
                </a:ext>
              </a:extLst>
            </p:cNvPr>
            <p:cNvSpPr txBox="1"/>
            <p:nvPr/>
          </p:nvSpPr>
          <p:spPr>
            <a:xfrm>
              <a:off x="6349657" y="1215540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46A24E1-1725-EEA7-2B1A-F153D417C005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6612870" y="1354039"/>
              <a:ext cx="138415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B703B16-E6FE-B887-F907-E4A67E693906}"/>
              </a:ext>
            </a:extLst>
          </p:cNvPr>
          <p:cNvGrpSpPr/>
          <p:nvPr/>
        </p:nvGrpSpPr>
        <p:grpSpPr>
          <a:xfrm>
            <a:off x="3467252" y="3718260"/>
            <a:ext cx="855365" cy="276999"/>
            <a:chOff x="6310384" y="1215540"/>
            <a:chExt cx="855365" cy="27699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D0B781-E611-6E72-224C-138E9786AE9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384CD41-0CAC-847F-AB90-686C4C660C71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6652144" y="1354039"/>
              <a:ext cx="513605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77D340-6ACD-2610-D3B5-7991508EC679}"/>
              </a:ext>
            </a:extLst>
          </p:cNvPr>
          <p:cNvGrpSpPr/>
          <p:nvPr/>
        </p:nvGrpSpPr>
        <p:grpSpPr>
          <a:xfrm>
            <a:off x="3467252" y="2529536"/>
            <a:ext cx="955118" cy="276999"/>
            <a:chOff x="6310384" y="1215540"/>
            <a:chExt cx="616352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E3A131-C928-5ADF-1006-256687A63E29}"/>
                </a:ext>
              </a:extLst>
            </p:cNvPr>
            <p:cNvSpPr txBox="1"/>
            <p:nvPr/>
          </p:nvSpPr>
          <p:spPr>
            <a:xfrm>
              <a:off x="6310384" y="1215540"/>
              <a:ext cx="220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EDBA3BB-555D-8093-2C6F-82244303D417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6530927" y="1354039"/>
              <a:ext cx="39580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CB83690-9773-2632-738D-FBDA0B8C3D04}"/>
              </a:ext>
            </a:extLst>
          </p:cNvPr>
          <p:cNvGrpSpPr/>
          <p:nvPr/>
        </p:nvGrpSpPr>
        <p:grpSpPr>
          <a:xfrm>
            <a:off x="3467252" y="1928004"/>
            <a:ext cx="1686638" cy="276999"/>
            <a:chOff x="6310384" y="1215540"/>
            <a:chExt cx="1088413" cy="2769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8ECF9B-83F3-337F-E56B-40EB2191031A}"/>
                </a:ext>
              </a:extLst>
            </p:cNvPr>
            <p:cNvSpPr txBox="1"/>
            <p:nvPr/>
          </p:nvSpPr>
          <p:spPr>
            <a:xfrm>
              <a:off x="6310384" y="1215540"/>
              <a:ext cx="220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6AF0B0C-4157-5BDC-002C-A4B5E35F95AB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6530927" y="1354040"/>
              <a:ext cx="86787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65B94D9-6CAB-E479-D2EB-9A875615A2E0}"/>
              </a:ext>
            </a:extLst>
          </p:cNvPr>
          <p:cNvGrpSpPr/>
          <p:nvPr/>
        </p:nvGrpSpPr>
        <p:grpSpPr>
          <a:xfrm>
            <a:off x="3467252" y="3205405"/>
            <a:ext cx="855365" cy="276999"/>
            <a:chOff x="6310384" y="1215540"/>
            <a:chExt cx="855365" cy="27699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E622755-5457-8179-E61B-0BCD7A9403E6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24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9BCF64C-9DF5-036A-F32B-688085D4AC70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6652144" y="1354039"/>
              <a:ext cx="513605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3B63602-AF87-6417-31B6-4BD822BFB23B}"/>
              </a:ext>
            </a:extLst>
          </p:cNvPr>
          <p:cNvGrpSpPr/>
          <p:nvPr/>
        </p:nvGrpSpPr>
        <p:grpSpPr>
          <a:xfrm>
            <a:off x="3467252" y="1728570"/>
            <a:ext cx="855365" cy="276999"/>
            <a:chOff x="6310384" y="1215540"/>
            <a:chExt cx="855365" cy="2769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003A7D-A0E0-474D-1278-CECEB15568F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D8D1DF8-B1E9-99CB-5F1B-EEBD971C1014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 flipV="1">
              <a:off x="6652144" y="1354039"/>
              <a:ext cx="513605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4741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" name="Google Shape;721;p47"/>
          <p:cNvGrpSpPr/>
          <p:nvPr/>
        </p:nvGrpSpPr>
        <p:grpSpPr>
          <a:xfrm>
            <a:off x="4419600" y="1396708"/>
            <a:ext cx="1785027" cy="2240773"/>
            <a:chOff x="4537791" y="2618449"/>
            <a:chExt cx="1785027" cy="2240773"/>
          </a:xfrm>
        </p:grpSpPr>
        <p:sp>
          <p:nvSpPr>
            <p:cNvPr id="722" name="Google Shape;722;p47"/>
            <p:cNvSpPr/>
            <p:nvPr/>
          </p:nvSpPr>
          <p:spPr>
            <a:xfrm rot="10800000" flipH="1">
              <a:off x="5917623" y="2802892"/>
              <a:ext cx="383021" cy="392124"/>
            </a:xfrm>
            <a:prstGeom prst="rect">
              <a:avLst/>
            </a:prstGeom>
            <a:solidFill>
              <a:srgbClr val="CFAE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23" name="Google Shape;723;p47"/>
            <p:cNvSpPr/>
            <p:nvPr/>
          </p:nvSpPr>
          <p:spPr>
            <a:xfrm>
              <a:off x="4537791" y="2719954"/>
              <a:ext cx="1543526" cy="1689108"/>
            </a:xfrm>
            <a:custGeom>
              <a:avLst/>
              <a:gdLst/>
              <a:ahLst/>
              <a:cxnLst/>
              <a:rect l="l" t="t" r="r" b="b"/>
              <a:pathLst>
                <a:path w="1390960" h="1110981" extrusionOk="0">
                  <a:moveTo>
                    <a:pt x="0" y="0"/>
                  </a:moveTo>
                  <a:lnTo>
                    <a:pt x="0" y="1110981"/>
                  </a:lnTo>
                  <a:lnTo>
                    <a:pt x="1390960" y="1108002"/>
                  </a:lnTo>
                  <a:cubicBezTo>
                    <a:pt x="1387982" y="737675"/>
                    <a:pt x="1390960" y="430392"/>
                    <a:pt x="1387982" y="60065"/>
                  </a:cubicBezTo>
                </a:path>
              </a:pathLst>
            </a:custGeom>
            <a:solidFill>
              <a:srgbClr val="CFAE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24" name="Google Shape;724;p47"/>
            <p:cNvSpPr/>
            <p:nvPr/>
          </p:nvSpPr>
          <p:spPr>
            <a:xfrm>
              <a:off x="4538471" y="2618449"/>
              <a:ext cx="1784347" cy="1798110"/>
            </a:xfrm>
            <a:custGeom>
              <a:avLst/>
              <a:gdLst/>
              <a:ahLst/>
              <a:cxnLst/>
              <a:rect l="l" t="t" r="r" b="b"/>
              <a:pathLst>
                <a:path w="1607977" h="1087019" extrusionOk="0">
                  <a:moveTo>
                    <a:pt x="0" y="0"/>
                  </a:moveTo>
                  <a:lnTo>
                    <a:pt x="0" y="1087019"/>
                  </a:lnTo>
                  <a:lnTo>
                    <a:pt x="1390960" y="1084040"/>
                  </a:lnTo>
                  <a:lnTo>
                    <a:pt x="1393120" y="360195"/>
                  </a:lnTo>
                  <a:lnTo>
                    <a:pt x="1607977" y="356743"/>
                  </a:lnTo>
                </a:path>
              </a:pathLst>
            </a:cu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25" name="Google Shape;725;p47"/>
            <p:cNvSpPr txBox="1"/>
            <p:nvPr/>
          </p:nvSpPr>
          <p:spPr>
            <a:xfrm>
              <a:off x="4662753" y="4459153"/>
              <a:ext cx="1407563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Source Sans Pro Light"/>
                  <a:cs typeface="Source Sans Pro Light"/>
                  <a:sym typeface="Source Sans Pro Light"/>
                </a:rPr>
                <a:t>5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  <p:grpSp>
          <p:nvGrpSpPr>
            <p:cNvPr id="726" name="Google Shape;726;p47"/>
            <p:cNvGrpSpPr/>
            <p:nvPr/>
          </p:nvGrpSpPr>
          <p:grpSpPr>
            <a:xfrm>
              <a:off x="4884962" y="2633827"/>
              <a:ext cx="1020927" cy="1606601"/>
              <a:chOff x="5181600" y="5257800"/>
              <a:chExt cx="920016" cy="762000"/>
            </a:xfrm>
          </p:grpSpPr>
          <p:cxnSp>
            <p:nvCxnSpPr>
              <p:cNvPr id="727" name="Google Shape;727;p47"/>
              <p:cNvCxnSpPr/>
              <p:nvPr/>
            </p:nvCxnSpPr>
            <p:spPr>
              <a:xfrm>
                <a:off x="5181600" y="5257800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28" name="Google Shape;728;p47"/>
              <p:cNvCxnSpPr/>
              <p:nvPr/>
            </p:nvCxnSpPr>
            <p:spPr>
              <a:xfrm>
                <a:off x="5488272" y="5257800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29" name="Google Shape;729;p47"/>
              <p:cNvCxnSpPr/>
              <p:nvPr/>
            </p:nvCxnSpPr>
            <p:spPr>
              <a:xfrm>
                <a:off x="5794944" y="5257800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0" name="Google Shape;730;p47"/>
              <p:cNvCxnSpPr/>
              <p:nvPr/>
            </p:nvCxnSpPr>
            <p:spPr>
              <a:xfrm>
                <a:off x="6101616" y="5257800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731" name="Google Shape;731;p47"/>
            <p:cNvGrpSpPr/>
            <p:nvPr/>
          </p:nvGrpSpPr>
          <p:grpSpPr>
            <a:xfrm>
              <a:off x="4717081" y="2985224"/>
              <a:ext cx="1020927" cy="1429071"/>
              <a:chOff x="5496766" y="2660822"/>
              <a:chExt cx="920016" cy="762000"/>
            </a:xfrm>
          </p:grpSpPr>
          <p:cxnSp>
            <p:nvCxnSpPr>
              <p:cNvPr id="732" name="Google Shape;732;p47"/>
              <p:cNvCxnSpPr/>
              <p:nvPr/>
            </p:nvCxnSpPr>
            <p:spPr>
              <a:xfrm>
                <a:off x="5496766" y="2660822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3" name="Google Shape;733;p47"/>
              <p:cNvCxnSpPr/>
              <p:nvPr/>
            </p:nvCxnSpPr>
            <p:spPr>
              <a:xfrm>
                <a:off x="5803438" y="2660822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4" name="Google Shape;734;p47"/>
              <p:cNvCxnSpPr/>
              <p:nvPr/>
            </p:nvCxnSpPr>
            <p:spPr>
              <a:xfrm>
                <a:off x="6110110" y="2660822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5" name="Google Shape;735;p47"/>
              <p:cNvCxnSpPr/>
              <p:nvPr/>
            </p:nvCxnSpPr>
            <p:spPr>
              <a:xfrm>
                <a:off x="6416782" y="2660822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736" name="Google Shape;736;p47"/>
          <p:cNvGrpSpPr/>
          <p:nvPr/>
        </p:nvGrpSpPr>
        <p:grpSpPr>
          <a:xfrm>
            <a:off x="7746560" y="1506140"/>
            <a:ext cx="2417220" cy="2773407"/>
            <a:chOff x="7864751" y="2727881"/>
            <a:chExt cx="2417220" cy="2773407"/>
          </a:xfrm>
        </p:grpSpPr>
        <p:sp>
          <p:nvSpPr>
            <p:cNvPr id="737" name="Google Shape;737;p47"/>
            <p:cNvSpPr/>
            <p:nvPr/>
          </p:nvSpPr>
          <p:spPr>
            <a:xfrm>
              <a:off x="10055752" y="3262279"/>
              <a:ext cx="213915" cy="120444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8619344" y="3076752"/>
              <a:ext cx="887626" cy="771771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8617632" y="3848524"/>
              <a:ext cx="893689" cy="1225830"/>
            </a:xfrm>
            <a:prstGeom prst="rect">
              <a:avLst/>
            </a:prstGeom>
            <a:solidFill>
              <a:srgbClr val="81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9531214" y="3161166"/>
              <a:ext cx="513611" cy="221556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9526961" y="2731855"/>
              <a:ext cx="755010" cy="658831"/>
            </a:xfrm>
            <a:custGeom>
              <a:avLst/>
              <a:gdLst/>
              <a:ahLst/>
              <a:cxnLst/>
              <a:rect l="l" t="t" r="r" b="b"/>
              <a:pathLst>
                <a:path w="680383" h="593710" extrusionOk="0">
                  <a:moveTo>
                    <a:pt x="0" y="593710"/>
                  </a:moveTo>
                  <a:lnTo>
                    <a:pt x="680383" y="593710"/>
                  </a:lnTo>
                  <a:lnTo>
                    <a:pt x="680383" y="0"/>
                  </a:lnTo>
                </a:path>
              </a:pathLst>
            </a:cu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8012661" y="3070095"/>
              <a:ext cx="573758" cy="317414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3" name="Google Shape;743;p47"/>
            <p:cNvSpPr txBox="1"/>
            <p:nvPr/>
          </p:nvSpPr>
          <p:spPr>
            <a:xfrm>
              <a:off x="8147874" y="5101219"/>
              <a:ext cx="1755848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Source Sans Pro Light"/>
                  <a:cs typeface="Source Sans Pro Light"/>
                  <a:sym typeface="Source Sans Pro Light"/>
                </a:rPr>
                <a:t>7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8598152" y="2727881"/>
              <a:ext cx="930011" cy="2346473"/>
            </a:xfrm>
            <a:custGeom>
              <a:avLst/>
              <a:gdLst/>
              <a:ahLst/>
              <a:cxnLst/>
              <a:rect l="l" t="t" r="r" b="b"/>
              <a:pathLst>
                <a:path w="1390960" h="1113960" extrusionOk="0">
                  <a:moveTo>
                    <a:pt x="0" y="2979"/>
                  </a:moveTo>
                  <a:lnTo>
                    <a:pt x="0" y="1113960"/>
                  </a:lnTo>
                  <a:lnTo>
                    <a:pt x="1390960" y="1110981"/>
                  </a:lnTo>
                  <a:cubicBezTo>
                    <a:pt x="1387982" y="740654"/>
                    <a:pt x="1385003" y="370327"/>
                    <a:pt x="1382025" y="0"/>
                  </a:cubicBezTo>
                </a:path>
              </a:pathLst>
            </a:cu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cxnSp>
          <p:nvCxnSpPr>
            <p:cNvPr id="745" name="Google Shape;745;p47"/>
            <p:cNvCxnSpPr/>
            <p:nvPr/>
          </p:nvCxnSpPr>
          <p:spPr>
            <a:xfrm>
              <a:off x="7864751" y="3391888"/>
              <a:ext cx="7334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46" name="Google Shape;746;p47"/>
            <p:cNvSpPr/>
            <p:nvPr/>
          </p:nvSpPr>
          <p:spPr>
            <a:xfrm>
              <a:off x="8095769" y="3354213"/>
              <a:ext cx="1415552" cy="1672839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8223256" y="3253565"/>
              <a:ext cx="1288065" cy="1406690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8354128" y="3253542"/>
              <a:ext cx="1157193" cy="1042190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8488910" y="3252545"/>
              <a:ext cx="1022412" cy="650426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50" name="Google Shape;750;p47"/>
            <p:cNvSpPr/>
            <p:nvPr/>
          </p:nvSpPr>
          <p:spPr>
            <a:xfrm flipH="1">
              <a:off x="8623691" y="3248098"/>
              <a:ext cx="1022412" cy="857810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51" name="Google Shape;751;p47"/>
            <p:cNvSpPr/>
            <p:nvPr/>
          </p:nvSpPr>
          <p:spPr>
            <a:xfrm flipH="1">
              <a:off x="8620657" y="3242709"/>
              <a:ext cx="1161175" cy="1234394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52" name="Google Shape;752;p47"/>
            <p:cNvSpPr/>
            <p:nvPr/>
          </p:nvSpPr>
          <p:spPr>
            <a:xfrm flipH="1">
              <a:off x="8617632" y="3242429"/>
              <a:ext cx="1308577" cy="1605870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753" name="Google Shape;753;p47"/>
            <p:cNvGrpSpPr/>
            <p:nvPr/>
          </p:nvGrpSpPr>
          <p:grpSpPr>
            <a:xfrm>
              <a:off x="8095769" y="3195015"/>
              <a:ext cx="1830441" cy="1832038"/>
              <a:chOff x="8538988" y="2337187"/>
              <a:chExt cx="1649515" cy="1650954"/>
            </a:xfrm>
          </p:grpSpPr>
          <p:sp>
            <p:nvSpPr>
              <p:cNvPr id="754" name="Google Shape;754;p47"/>
              <p:cNvSpPr/>
              <p:nvPr/>
            </p:nvSpPr>
            <p:spPr>
              <a:xfrm>
                <a:off x="8538988" y="2436140"/>
                <a:ext cx="1275635" cy="1552001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55" name="Google Shape;755;p47"/>
              <p:cNvSpPr/>
              <p:nvPr/>
            </p:nvSpPr>
            <p:spPr>
              <a:xfrm>
                <a:off x="8653874" y="2352523"/>
                <a:ext cx="1160749" cy="1305077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56" name="Google Shape;756;p47"/>
              <p:cNvSpPr/>
              <p:nvPr/>
            </p:nvSpPr>
            <p:spPr>
              <a:xfrm>
                <a:off x="8771810" y="2362200"/>
                <a:ext cx="1042813" cy="966907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57" name="Google Shape;757;p47"/>
              <p:cNvSpPr/>
              <p:nvPr/>
            </p:nvSpPr>
            <p:spPr>
              <a:xfrm>
                <a:off x="8893270" y="2371724"/>
                <a:ext cx="921354" cy="603442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58" name="Google Shape;758;p47"/>
              <p:cNvSpPr/>
              <p:nvPr/>
            </p:nvSpPr>
            <p:spPr>
              <a:xfrm flipH="1">
                <a:off x="9014729" y="2362200"/>
                <a:ext cx="921354" cy="795846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59" name="Google Shape;759;p47"/>
              <p:cNvSpPr/>
              <p:nvPr/>
            </p:nvSpPr>
            <p:spPr>
              <a:xfrm flipH="1">
                <a:off x="9011995" y="2347324"/>
                <a:ext cx="1046401" cy="1145227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60" name="Google Shape;760;p47"/>
              <p:cNvSpPr/>
              <p:nvPr/>
            </p:nvSpPr>
            <p:spPr>
              <a:xfrm flipH="1">
                <a:off x="9009269" y="2337187"/>
                <a:ext cx="1179234" cy="1489869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</p:grpSp>
        <p:cxnSp>
          <p:nvCxnSpPr>
            <p:cNvPr id="761" name="Google Shape;761;p47"/>
            <p:cNvCxnSpPr/>
            <p:nvPr/>
          </p:nvCxnSpPr>
          <p:spPr>
            <a:xfrm>
              <a:off x="10044825" y="3177251"/>
              <a:ext cx="0" cy="20293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62" name="Google Shape;762;p47"/>
            <p:cNvSpPr/>
            <p:nvPr/>
          </p:nvSpPr>
          <p:spPr>
            <a:xfrm>
              <a:off x="9564707" y="3170968"/>
              <a:ext cx="444284" cy="109807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10023140" y="3187722"/>
              <a:ext cx="109406" cy="171534"/>
            </a:xfrm>
            <a:custGeom>
              <a:avLst/>
              <a:gdLst/>
              <a:ahLst/>
              <a:cxnLst/>
              <a:rect l="l" t="t" r="r" b="b"/>
              <a:pathLst>
                <a:path w="60983" h="162819" extrusionOk="0">
                  <a:moveTo>
                    <a:pt x="0" y="83"/>
                  </a:moveTo>
                  <a:cubicBezTo>
                    <a:pt x="66546" y="-3299"/>
                    <a:pt x="55099" y="96916"/>
                    <a:pt x="60983" y="162819"/>
                  </a:cubicBezTo>
                </a:path>
              </a:pathLst>
            </a:custGeom>
            <a:noFill/>
            <a:ln w="47625" cap="flat" cmpd="sng">
              <a:solidFill>
                <a:srgbClr val="50C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cxnSp>
          <p:nvCxnSpPr>
            <p:cNvPr id="764" name="Google Shape;764;p47"/>
            <p:cNvCxnSpPr/>
            <p:nvPr/>
          </p:nvCxnSpPr>
          <p:spPr>
            <a:xfrm>
              <a:off x="10165494" y="3380190"/>
              <a:ext cx="0" cy="1607803"/>
            </a:xfrm>
            <a:prstGeom prst="straightConnector1">
              <a:avLst/>
            </a:prstGeom>
            <a:noFill/>
            <a:ln w="889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5" name="Google Shape;765;p47"/>
            <p:cNvCxnSpPr/>
            <p:nvPr/>
          </p:nvCxnSpPr>
          <p:spPr>
            <a:xfrm>
              <a:off x="10165234" y="3358781"/>
              <a:ext cx="260" cy="1634021"/>
            </a:xfrm>
            <a:prstGeom prst="straightConnector1">
              <a:avLst/>
            </a:prstGeom>
            <a:noFill/>
            <a:ln w="63500" cap="flat" cmpd="sng">
              <a:solidFill>
                <a:srgbClr val="50C9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66" name="Google Shape;766;p47"/>
          <p:cNvGrpSpPr/>
          <p:nvPr/>
        </p:nvGrpSpPr>
        <p:grpSpPr>
          <a:xfrm>
            <a:off x="1651512" y="523026"/>
            <a:ext cx="2833888" cy="2535392"/>
            <a:chOff x="1769703" y="1744767"/>
            <a:chExt cx="2833888" cy="2535392"/>
          </a:xfrm>
        </p:grpSpPr>
        <p:sp>
          <p:nvSpPr>
            <p:cNvPr id="800" name="Google Shape;800;p47"/>
            <p:cNvSpPr/>
            <p:nvPr/>
          </p:nvSpPr>
          <p:spPr>
            <a:xfrm>
              <a:off x="2075659" y="2085735"/>
              <a:ext cx="560214" cy="259135"/>
            </a:xfrm>
            <a:custGeom>
              <a:avLst/>
              <a:gdLst>
                <a:gd name="connsiteX0" fmla="*/ 0 w 504841"/>
                <a:gd name="connsiteY0" fmla="*/ 0 h 233521"/>
                <a:gd name="connsiteX1" fmla="*/ 236523 w 504841"/>
                <a:gd name="connsiteY1" fmla="*/ 233521 h 233521"/>
                <a:gd name="connsiteX2" fmla="*/ 504841 w 504841"/>
                <a:gd name="connsiteY2" fmla="*/ 233521 h 23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841" h="233521" extrusionOk="0">
                  <a:moveTo>
                    <a:pt x="0" y="0"/>
                  </a:moveTo>
                  <a:lnTo>
                    <a:pt x="236523" y="233521"/>
                  </a:lnTo>
                  <a:lnTo>
                    <a:pt x="504841" y="233521"/>
                  </a:lnTo>
                </a:path>
              </a:pathLst>
            </a:custGeom>
            <a:noFill/>
            <a:ln w="60325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2033325" y="2068803"/>
              <a:ext cx="602548" cy="276068"/>
            </a:xfrm>
            <a:custGeom>
              <a:avLst/>
              <a:gdLst>
                <a:gd name="connsiteX0" fmla="*/ 0 w 542991"/>
                <a:gd name="connsiteY0" fmla="*/ 0 h 248781"/>
                <a:gd name="connsiteX1" fmla="*/ 274673 w 542991"/>
                <a:gd name="connsiteY1" fmla="*/ 248781 h 248781"/>
                <a:gd name="connsiteX2" fmla="*/ 542991 w 542991"/>
                <a:gd name="connsiteY2" fmla="*/ 248781 h 24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2991" h="248781" extrusionOk="0">
                  <a:moveTo>
                    <a:pt x="0" y="0"/>
                  </a:moveTo>
                  <a:lnTo>
                    <a:pt x="274673" y="248781"/>
                  </a:lnTo>
                  <a:lnTo>
                    <a:pt x="542991" y="248781"/>
                  </a:lnTo>
                </a:path>
              </a:pathLst>
            </a:custGeom>
            <a:noFill/>
            <a:ln w="889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67" name="Google Shape;767;p47"/>
            <p:cNvSpPr/>
            <p:nvPr/>
          </p:nvSpPr>
          <p:spPr>
            <a:xfrm>
              <a:off x="2576159" y="3085794"/>
              <a:ext cx="1543526" cy="30609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68" name="Google Shape;768;p47"/>
            <p:cNvSpPr/>
            <p:nvPr/>
          </p:nvSpPr>
          <p:spPr>
            <a:xfrm rot="10800000" flipH="1">
              <a:off x="2590126" y="3070095"/>
              <a:ext cx="413740" cy="283877"/>
            </a:xfrm>
            <a:prstGeom prst="trapezoid">
              <a:avLst>
                <a:gd name="adj" fmla="val 67113"/>
              </a:avLst>
            </a:prstGeom>
            <a:solidFill>
              <a:srgbClr val="CFAE8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69" name="Google Shape;769;p47"/>
            <p:cNvSpPr/>
            <p:nvPr/>
          </p:nvSpPr>
          <p:spPr>
            <a:xfrm rot="10800000" flipH="1">
              <a:off x="3005810" y="3070095"/>
              <a:ext cx="413740" cy="283877"/>
            </a:xfrm>
            <a:prstGeom prst="trapezoid">
              <a:avLst>
                <a:gd name="adj" fmla="val 67113"/>
              </a:avLst>
            </a:prstGeom>
            <a:solidFill>
              <a:srgbClr val="CFAE8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70" name="Google Shape;770;p47"/>
            <p:cNvSpPr/>
            <p:nvPr/>
          </p:nvSpPr>
          <p:spPr>
            <a:xfrm rot="10800000" flipH="1">
              <a:off x="3421496" y="3070095"/>
              <a:ext cx="413740" cy="283877"/>
            </a:xfrm>
            <a:prstGeom prst="trapezoid">
              <a:avLst>
                <a:gd name="adj" fmla="val 67113"/>
              </a:avLst>
            </a:prstGeom>
            <a:solidFill>
              <a:srgbClr val="CFAE8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71" name="Google Shape;771;p47"/>
            <p:cNvSpPr txBox="1"/>
            <p:nvPr/>
          </p:nvSpPr>
          <p:spPr>
            <a:xfrm>
              <a:off x="2251797" y="1852085"/>
              <a:ext cx="1738166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solidFill>
                    <a:srgbClr val="000000"/>
                  </a:solidFill>
                  <a:latin typeface="Goudy Old Style"/>
                  <a:ea typeface="Source Sans Pro Light"/>
                  <a:sym typeface="Source Sans Pro Light"/>
                </a:rPr>
                <a:t>2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  <p:grpSp>
          <p:nvGrpSpPr>
            <p:cNvPr id="772" name="Google Shape;772;p47"/>
            <p:cNvGrpSpPr/>
            <p:nvPr/>
          </p:nvGrpSpPr>
          <p:grpSpPr>
            <a:xfrm>
              <a:off x="2576159" y="2526174"/>
              <a:ext cx="1555706" cy="559620"/>
              <a:chOff x="3581619" y="1734455"/>
              <a:chExt cx="1401936" cy="504305"/>
            </a:xfrm>
          </p:grpSpPr>
          <p:sp>
            <p:nvSpPr>
              <p:cNvPr id="773" name="Google Shape;773;p47"/>
              <p:cNvSpPr/>
              <p:nvPr/>
            </p:nvSpPr>
            <p:spPr>
              <a:xfrm>
                <a:off x="3581619" y="1765977"/>
                <a:ext cx="1401936" cy="472783"/>
              </a:xfrm>
              <a:prstGeom prst="rect">
                <a:avLst/>
              </a:prstGeom>
              <a:solidFill>
                <a:srgbClr val="CFAE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74" name="Google Shape;774;p47"/>
              <p:cNvSpPr/>
              <p:nvPr/>
            </p:nvSpPr>
            <p:spPr>
              <a:xfrm>
                <a:off x="3611634" y="1734455"/>
                <a:ext cx="349014" cy="174627"/>
              </a:xfrm>
              <a:prstGeom prst="rect">
                <a:avLst/>
              </a:prstGeom>
              <a:solidFill>
                <a:srgbClr val="CFAE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</p:grpSp>
        <p:sp>
          <p:nvSpPr>
            <p:cNvPr id="775" name="Google Shape;775;p47"/>
            <p:cNvSpPr/>
            <p:nvPr/>
          </p:nvSpPr>
          <p:spPr>
            <a:xfrm>
              <a:off x="2588339" y="2378288"/>
              <a:ext cx="1543526" cy="1182716"/>
            </a:xfrm>
            <a:custGeom>
              <a:avLst/>
              <a:gdLst/>
              <a:ahLst/>
              <a:cxnLst/>
              <a:rect l="l" t="t" r="r" b="b"/>
              <a:pathLst>
                <a:path w="1390960" h="1113960" extrusionOk="0">
                  <a:moveTo>
                    <a:pt x="0" y="2979"/>
                  </a:moveTo>
                  <a:lnTo>
                    <a:pt x="0" y="1113960"/>
                  </a:lnTo>
                  <a:lnTo>
                    <a:pt x="1390960" y="1110981"/>
                  </a:lnTo>
                  <a:cubicBezTo>
                    <a:pt x="1387982" y="740654"/>
                    <a:pt x="1385003" y="370327"/>
                    <a:pt x="1382025" y="0"/>
                  </a:cubicBezTo>
                </a:path>
              </a:pathLst>
            </a:cu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776" name="Google Shape;776;p47"/>
            <p:cNvGrpSpPr/>
            <p:nvPr/>
          </p:nvGrpSpPr>
          <p:grpSpPr>
            <a:xfrm>
              <a:off x="3873959" y="2472217"/>
              <a:ext cx="729632" cy="1807942"/>
              <a:chOff x="4734474" y="1685832"/>
              <a:chExt cx="657513" cy="1629240"/>
            </a:xfrm>
          </p:grpSpPr>
          <p:sp>
            <p:nvSpPr>
              <p:cNvPr id="777" name="Google Shape;777;p47"/>
              <p:cNvSpPr/>
              <p:nvPr/>
            </p:nvSpPr>
            <p:spPr>
              <a:xfrm>
                <a:off x="4734475" y="1685832"/>
                <a:ext cx="583654" cy="1629240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88900" cap="flat" cmpd="dbl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78" name="Google Shape;778;p47"/>
              <p:cNvSpPr/>
              <p:nvPr/>
            </p:nvSpPr>
            <p:spPr>
              <a:xfrm>
                <a:off x="4734474" y="1770694"/>
                <a:ext cx="657513" cy="1544378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60325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</p:grpSp>
        <p:cxnSp>
          <p:nvCxnSpPr>
            <p:cNvPr id="779" name="Google Shape;779;p47"/>
            <p:cNvCxnSpPr/>
            <p:nvPr/>
          </p:nvCxnSpPr>
          <p:spPr>
            <a:xfrm>
              <a:off x="2796995" y="2481585"/>
              <a:ext cx="0" cy="910303"/>
            </a:xfrm>
            <a:prstGeom prst="straightConnector1">
              <a:avLst/>
            </a:prstGeom>
            <a:noFill/>
            <a:ln w="381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0" name="Google Shape;780;p47"/>
            <p:cNvCxnSpPr/>
            <p:nvPr/>
          </p:nvCxnSpPr>
          <p:spPr>
            <a:xfrm>
              <a:off x="2796995" y="2472217"/>
              <a:ext cx="0" cy="1004229"/>
            </a:xfrm>
            <a:prstGeom prst="straightConnector1">
              <a:avLst/>
            </a:prstGeom>
            <a:noFill/>
            <a:ln w="222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47"/>
            <p:cNvCxnSpPr/>
            <p:nvPr/>
          </p:nvCxnSpPr>
          <p:spPr>
            <a:xfrm>
              <a:off x="3212680" y="2481585"/>
              <a:ext cx="0" cy="910303"/>
            </a:xfrm>
            <a:prstGeom prst="straightConnector1">
              <a:avLst/>
            </a:prstGeom>
            <a:noFill/>
            <a:ln w="381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2" name="Google Shape;782;p47"/>
            <p:cNvCxnSpPr/>
            <p:nvPr/>
          </p:nvCxnSpPr>
          <p:spPr>
            <a:xfrm>
              <a:off x="3212680" y="2472217"/>
              <a:ext cx="0" cy="1004229"/>
            </a:xfrm>
            <a:prstGeom prst="straightConnector1">
              <a:avLst/>
            </a:prstGeom>
            <a:noFill/>
            <a:ln w="222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47"/>
            <p:cNvCxnSpPr/>
            <p:nvPr/>
          </p:nvCxnSpPr>
          <p:spPr>
            <a:xfrm>
              <a:off x="3628365" y="2481585"/>
              <a:ext cx="0" cy="910303"/>
            </a:xfrm>
            <a:prstGeom prst="straightConnector1">
              <a:avLst/>
            </a:prstGeom>
            <a:noFill/>
            <a:ln w="381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4" name="Google Shape;784;p47"/>
            <p:cNvCxnSpPr/>
            <p:nvPr/>
          </p:nvCxnSpPr>
          <p:spPr>
            <a:xfrm>
              <a:off x="3628365" y="2481585"/>
              <a:ext cx="0" cy="994861"/>
            </a:xfrm>
            <a:prstGeom prst="straightConnector1">
              <a:avLst/>
            </a:prstGeom>
            <a:noFill/>
            <a:ln w="222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47"/>
            <p:cNvCxnSpPr/>
            <p:nvPr/>
          </p:nvCxnSpPr>
          <p:spPr>
            <a:xfrm rot="10800000">
              <a:off x="2998706" y="2457805"/>
              <a:ext cx="5160" cy="604210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86" name="Google Shape;786;p47"/>
            <p:cNvCxnSpPr/>
            <p:nvPr/>
          </p:nvCxnSpPr>
          <p:spPr>
            <a:xfrm>
              <a:off x="3873961" y="2461750"/>
              <a:ext cx="0" cy="258204"/>
            </a:xfrm>
            <a:prstGeom prst="straightConnector1">
              <a:avLst/>
            </a:prstGeom>
            <a:noFill/>
            <a:ln w="603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87" name="Google Shape;787;p47"/>
            <p:cNvSpPr/>
            <p:nvPr/>
          </p:nvSpPr>
          <p:spPr>
            <a:xfrm>
              <a:off x="3790596" y="2640113"/>
              <a:ext cx="92909" cy="245431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2700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3790594" y="2575099"/>
              <a:ext cx="110464" cy="304153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2700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789" name="Google Shape;789;p47"/>
            <p:cNvGrpSpPr/>
            <p:nvPr/>
          </p:nvGrpSpPr>
          <p:grpSpPr>
            <a:xfrm>
              <a:off x="3742962" y="2572729"/>
              <a:ext cx="103401" cy="134768"/>
              <a:chOff x="4677926" y="1783553"/>
              <a:chExt cx="93181" cy="66700"/>
            </a:xfrm>
          </p:grpSpPr>
          <p:cxnSp>
            <p:nvCxnSpPr>
              <p:cNvPr id="790" name="Google Shape;790;p47"/>
              <p:cNvCxnSpPr/>
              <p:nvPr/>
            </p:nvCxnSpPr>
            <p:spPr>
              <a:xfrm>
                <a:off x="4677926" y="1783553"/>
                <a:ext cx="9318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1" name="Google Shape;791;p47"/>
              <p:cNvCxnSpPr/>
              <p:nvPr/>
            </p:nvCxnSpPr>
            <p:spPr>
              <a:xfrm>
                <a:off x="4677926" y="1800228"/>
                <a:ext cx="9318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2" name="Google Shape;792;p47"/>
              <p:cNvCxnSpPr/>
              <p:nvPr/>
            </p:nvCxnSpPr>
            <p:spPr>
              <a:xfrm>
                <a:off x="4677926" y="1816903"/>
                <a:ext cx="9318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3" name="Google Shape;793;p47"/>
              <p:cNvCxnSpPr/>
              <p:nvPr/>
            </p:nvCxnSpPr>
            <p:spPr>
              <a:xfrm>
                <a:off x="4677926" y="1833578"/>
                <a:ext cx="9318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4" name="Google Shape;794;p47"/>
              <p:cNvCxnSpPr/>
              <p:nvPr/>
            </p:nvCxnSpPr>
            <p:spPr>
              <a:xfrm>
                <a:off x="4677926" y="1850253"/>
                <a:ext cx="9318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795" name="Google Shape;795;p47"/>
            <p:cNvGrpSpPr/>
            <p:nvPr/>
          </p:nvGrpSpPr>
          <p:grpSpPr>
            <a:xfrm>
              <a:off x="3800953" y="2610073"/>
              <a:ext cx="82551" cy="238347"/>
              <a:chOff x="4720661" y="1810062"/>
              <a:chExt cx="74391" cy="214788"/>
            </a:xfrm>
          </p:grpSpPr>
          <p:sp>
            <p:nvSpPr>
              <p:cNvPr id="796" name="Google Shape;796;p47"/>
              <p:cNvSpPr/>
              <p:nvPr/>
            </p:nvSpPr>
            <p:spPr>
              <a:xfrm>
                <a:off x="4725873" y="1810062"/>
                <a:ext cx="69179" cy="214788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97" name="Google Shape;797;p47"/>
              <p:cNvSpPr/>
              <p:nvPr/>
            </p:nvSpPr>
            <p:spPr>
              <a:xfrm>
                <a:off x="4720661" y="1867742"/>
                <a:ext cx="62795" cy="103822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98" name="Google Shape;798;p47"/>
              <p:cNvSpPr/>
              <p:nvPr/>
            </p:nvSpPr>
            <p:spPr>
              <a:xfrm>
                <a:off x="4724400" y="1901188"/>
                <a:ext cx="62795" cy="103822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</p:grpSp>
        <p:sp>
          <p:nvSpPr>
            <p:cNvPr id="801" name="Google Shape;801;p47"/>
            <p:cNvSpPr/>
            <p:nvPr/>
          </p:nvSpPr>
          <p:spPr>
            <a:xfrm>
              <a:off x="2626171" y="2344871"/>
              <a:ext cx="64553" cy="184134"/>
            </a:xfrm>
            <a:custGeom>
              <a:avLst/>
              <a:gdLst/>
              <a:ahLst/>
              <a:cxnLst/>
              <a:rect l="l" t="t" r="r" b="b"/>
              <a:pathLst>
                <a:path w="49428" h="165934" extrusionOk="0">
                  <a:moveTo>
                    <a:pt x="0" y="0"/>
                  </a:moveTo>
                  <a:cubicBezTo>
                    <a:pt x="58842" y="9414"/>
                    <a:pt x="43544" y="100031"/>
                    <a:pt x="49428" y="165934"/>
                  </a:cubicBezTo>
                </a:path>
              </a:pathLst>
            </a:custGeom>
            <a:noFill/>
            <a:ln w="60325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3879814" y="2357118"/>
              <a:ext cx="452598" cy="697272"/>
            </a:xfrm>
            <a:custGeom>
              <a:avLst/>
              <a:gdLst/>
              <a:ahLst/>
              <a:cxnLst/>
              <a:rect l="l" t="t" r="r" b="b"/>
              <a:pathLst>
                <a:path w="407862" h="628352" extrusionOk="0">
                  <a:moveTo>
                    <a:pt x="407862" y="0"/>
                  </a:moveTo>
                  <a:lnTo>
                    <a:pt x="407862" y="325632"/>
                  </a:lnTo>
                  <a:cubicBezTo>
                    <a:pt x="396898" y="433628"/>
                    <a:pt x="419374" y="623305"/>
                    <a:pt x="365101" y="628239"/>
                  </a:cubicBezTo>
                  <a:cubicBezTo>
                    <a:pt x="310828" y="633173"/>
                    <a:pt x="300415" y="476388"/>
                    <a:pt x="299318" y="335500"/>
                  </a:cubicBezTo>
                  <a:lnTo>
                    <a:pt x="0" y="335500"/>
                  </a:lnTo>
                </a:path>
              </a:pathLst>
            </a:custGeom>
            <a:noFill/>
            <a:ln w="254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803" name="Google Shape;803;p47"/>
            <p:cNvSpPr txBox="1"/>
            <p:nvPr/>
          </p:nvSpPr>
          <p:spPr>
            <a:xfrm>
              <a:off x="1769703" y="1744767"/>
              <a:ext cx="366508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Source Sans Pro Light"/>
                  <a:cs typeface="Source Sans Pro Light"/>
                  <a:sym typeface="Source Sans Pro Light"/>
                </a:rPr>
                <a:t>1</a:t>
              </a:r>
              <a:endPara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</p:grpSp>
      <p:sp>
        <p:nvSpPr>
          <p:cNvPr id="806" name="Google Shape;806;p47"/>
          <p:cNvSpPr txBox="1"/>
          <p:nvPr/>
        </p:nvSpPr>
        <p:spPr>
          <a:xfrm>
            <a:off x="9828172" y="3888972"/>
            <a:ext cx="42572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Source Sans Pro Light"/>
                <a:cs typeface="+mn-cs"/>
                <a:sym typeface="Source Sans Pro Light"/>
              </a:rPr>
              <a:t>8</a:t>
            </a:r>
            <a:endParaRPr kumimoji="0" lang="en-US" sz="4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udy Old Style"/>
              <a:cs typeface="+mn-cs"/>
            </a:endParaRPr>
          </a:p>
        </p:txBody>
      </p:sp>
      <p:grpSp>
        <p:nvGrpSpPr>
          <p:cNvPr id="983" name="Google Shape;983;p47"/>
          <p:cNvGrpSpPr/>
          <p:nvPr/>
        </p:nvGrpSpPr>
        <p:grpSpPr>
          <a:xfrm>
            <a:off x="3761623" y="-194506"/>
            <a:ext cx="6279409" cy="2209571"/>
            <a:chOff x="3879814" y="1030745"/>
            <a:chExt cx="6279409" cy="2209571"/>
          </a:xfrm>
        </p:grpSpPr>
        <p:sp>
          <p:nvSpPr>
            <p:cNvPr id="984" name="Google Shape;984;p47"/>
            <p:cNvSpPr/>
            <p:nvPr/>
          </p:nvSpPr>
          <p:spPr>
            <a:xfrm>
              <a:off x="4254732" y="2282002"/>
              <a:ext cx="5891886" cy="689738"/>
            </a:xfrm>
            <a:custGeom>
              <a:avLst/>
              <a:gdLst/>
              <a:ahLst/>
              <a:cxnLst/>
              <a:rect l="l" t="t" r="r" b="b"/>
              <a:pathLst>
                <a:path w="5309516" h="621562" extrusionOk="0">
                  <a:moveTo>
                    <a:pt x="0" y="0"/>
                  </a:moveTo>
                  <a:lnTo>
                    <a:pt x="0" y="258183"/>
                  </a:lnTo>
                  <a:lnTo>
                    <a:pt x="5303688" y="259416"/>
                  </a:lnTo>
                  <a:cubicBezTo>
                    <a:pt x="5305631" y="374575"/>
                    <a:pt x="5307573" y="506403"/>
                    <a:pt x="5309516" y="621562"/>
                  </a:cubicBezTo>
                </a:path>
              </a:pathLst>
            </a:custGeom>
            <a:noFill/>
            <a:ln w="254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985" name="Google Shape;985;p47"/>
            <p:cNvGrpSpPr/>
            <p:nvPr/>
          </p:nvGrpSpPr>
          <p:grpSpPr>
            <a:xfrm>
              <a:off x="3879814" y="1030745"/>
              <a:ext cx="6279409" cy="2209571"/>
              <a:chOff x="3879814" y="1030745"/>
              <a:chExt cx="6279409" cy="2209571"/>
            </a:xfrm>
          </p:grpSpPr>
          <p:grpSp>
            <p:nvGrpSpPr>
              <p:cNvPr id="986" name="Google Shape;986;p47"/>
              <p:cNvGrpSpPr/>
              <p:nvPr/>
            </p:nvGrpSpPr>
            <p:grpSpPr>
              <a:xfrm>
                <a:off x="5326515" y="2241937"/>
                <a:ext cx="115527" cy="280479"/>
                <a:chOff x="3980670" y="417445"/>
                <a:chExt cx="315773" cy="487588"/>
              </a:xfrm>
            </p:grpSpPr>
            <p:sp>
              <p:nvSpPr>
                <p:cNvPr id="987" name="Google Shape;987;p47"/>
                <p:cNvSpPr/>
                <p:nvPr/>
              </p:nvSpPr>
              <p:spPr>
                <a:xfrm>
                  <a:off x="3980670" y="647076"/>
                  <a:ext cx="315773" cy="257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960" h="1113960" extrusionOk="0">
                      <a:moveTo>
                        <a:pt x="0" y="2979"/>
                      </a:moveTo>
                      <a:lnTo>
                        <a:pt x="0" y="1113960"/>
                      </a:lnTo>
                      <a:lnTo>
                        <a:pt x="1390960" y="1110981"/>
                      </a:lnTo>
                      <a:cubicBezTo>
                        <a:pt x="1387982" y="740654"/>
                        <a:pt x="1385003" y="370327"/>
                        <a:pt x="1382025" y="0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  <p:sp>
              <p:nvSpPr>
                <p:cNvPr id="988" name="Google Shape;988;p47"/>
                <p:cNvSpPr/>
                <p:nvPr/>
              </p:nvSpPr>
              <p:spPr>
                <a:xfrm>
                  <a:off x="3980670" y="417445"/>
                  <a:ext cx="315773" cy="48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960" h="1113960" extrusionOk="0">
                      <a:moveTo>
                        <a:pt x="0" y="2979"/>
                      </a:moveTo>
                      <a:lnTo>
                        <a:pt x="0" y="1113960"/>
                      </a:lnTo>
                      <a:lnTo>
                        <a:pt x="1390960" y="1110981"/>
                      </a:lnTo>
                      <a:cubicBezTo>
                        <a:pt x="1387982" y="740654"/>
                        <a:pt x="1385003" y="370327"/>
                        <a:pt x="1382025" y="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</p:grpSp>
          <p:grpSp>
            <p:nvGrpSpPr>
              <p:cNvPr id="989" name="Google Shape;989;p47"/>
              <p:cNvGrpSpPr/>
              <p:nvPr/>
            </p:nvGrpSpPr>
            <p:grpSpPr>
              <a:xfrm>
                <a:off x="4258536" y="2416549"/>
                <a:ext cx="1078548" cy="0"/>
                <a:chOff x="5073895" y="1635667"/>
                <a:chExt cx="971941" cy="0"/>
              </a:xfrm>
            </p:grpSpPr>
            <p:cxnSp>
              <p:nvCxnSpPr>
                <p:cNvPr id="990" name="Google Shape;990;p47"/>
                <p:cNvCxnSpPr/>
                <p:nvPr/>
              </p:nvCxnSpPr>
              <p:spPr>
                <a:xfrm>
                  <a:off x="5073895" y="1635667"/>
                  <a:ext cx="971941" cy="0"/>
                </a:xfrm>
                <a:prstGeom prst="straightConnector1">
                  <a:avLst/>
                </a:prstGeom>
                <a:noFill/>
                <a:ln w="19050" cap="flat" cmpd="dbl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91" name="Google Shape;991;p47"/>
                <p:cNvCxnSpPr/>
                <p:nvPr/>
              </p:nvCxnSpPr>
              <p:spPr>
                <a:xfrm>
                  <a:off x="5073895" y="1635667"/>
                  <a:ext cx="971941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992" name="Google Shape;992;p47"/>
              <p:cNvSpPr txBox="1"/>
              <p:nvPr/>
            </p:nvSpPr>
            <p:spPr>
              <a:xfrm>
                <a:off x="4123298" y="1877568"/>
                <a:ext cx="407812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oudy Old Style"/>
                    <a:ea typeface="Source Sans Pro Light"/>
                    <a:cs typeface="Source Sans Pro Light"/>
                    <a:sym typeface="Source Sans Pro Light"/>
                  </a:rPr>
                  <a:t>3</a:t>
                </a:r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+mn-ea"/>
                  <a:cs typeface="+mn-cs"/>
                </a:endParaRPr>
              </a:p>
            </p:txBody>
          </p:sp>
          <p:cxnSp>
            <p:nvCxnSpPr>
              <p:cNvPr id="993" name="Google Shape;993;p47"/>
              <p:cNvCxnSpPr/>
              <p:nvPr/>
            </p:nvCxnSpPr>
            <p:spPr>
              <a:xfrm>
                <a:off x="3970848" y="2561154"/>
                <a:ext cx="90860" cy="0"/>
              </a:xfrm>
              <a:prstGeom prst="straightConnector1">
                <a:avLst/>
              </a:prstGeom>
              <a:noFill/>
              <a:ln w="158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94" name="Google Shape;994;p47"/>
              <p:cNvCxnSpPr/>
              <p:nvPr/>
            </p:nvCxnSpPr>
            <p:spPr>
              <a:xfrm>
                <a:off x="4000902" y="2113484"/>
                <a:ext cx="442429" cy="303066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95" name="Google Shape;995;p47"/>
              <p:cNvSpPr/>
              <p:nvPr/>
            </p:nvSpPr>
            <p:spPr>
              <a:xfrm>
                <a:off x="4146688" y="2290022"/>
                <a:ext cx="101470" cy="211558"/>
              </a:xfrm>
              <a:custGeom>
                <a:avLst/>
                <a:gdLst/>
                <a:ahLst/>
                <a:cxnLst/>
                <a:rect l="l" t="t" r="r" b="b"/>
                <a:pathLst>
                  <a:path w="88263" h="190647" extrusionOk="0">
                    <a:moveTo>
                      <a:pt x="0" y="190647"/>
                    </a:moveTo>
                    <a:lnTo>
                      <a:pt x="0" y="0"/>
                    </a:lnTo>
                    <a:lnTo>
                      <a:pt x="88263" y="0"/>
                    </a:ln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cxnSp>
            <p:nvCxnSpPr>
              <p:cNvPr id="996" name="Google Shape;996;p47"/>
              <p:cNvCxnSpPr/>
              <p:nvPr/>
            </p:nvCxnSpPr>
            <p:spPr>
              <a:xfrm rot="10800000">
                <a:off x="4016278" y="2113484"/>
                <a:ext cx="1" cy="4476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997" name="Google Shape;997;p47"/>
              <p:cNvGrpSpPr/>
              <p:nvPr/>
            </p:nvGrpSpPr>
            <p:grpSpPr>
              <a:xfrm>
                <a:off x="5150597" y="2241556"/>
                <a:ext cx="115527" cy="280862"/>
                <a:chOff x="3980670" y="417445"/>
                <a:chExt cx="315773" cy="487588"/>
              </a:xfrm>
            </p:grpSpPr>
            <p:sp>
              <p:nvSpPr>
                <p:cNvPr id="998" name="Google Shape;998;p47"/>
                <p:cNvSpPr/>
                <p:nvPr/>
              </p:nvSpPr>
              <p:spPr>
                <a:xfrm>
                  <a:off x="3980670" y="647425"/>
                  <a:ext cx="315773" cy="257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960" h="1113960" extrusionOk="0">
                      <a:moveTo>
                        <a:pt x="0" y="2979"/>
                      </a:moveTo>
                      <a:lnTo>
                        <a:pt x="0" y="1113960"/>
                      </a:lnTo>
                      <a:lnTo>
                        <a:pt x="1390960" y="1110981"/>
                      </a:lnTo>
                      <a:cubicBezTo>
                        <a:pt x="1387982" y="740654"/>
                        <a:pt x="1385003" y="370327"/>
                        <a:pt x="1382025" y="0"/>
                      </a:cubicBezTo>
                    </a:path>
                  </a:pathLst>
                </a:custGeom>
                <a:solidFill>
                  <a:srgbClr val="56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  <p:sp>
              <p:nvSpPr>
                <p:cNvPr id="999" name="Google Shape;999;p47"/>
                <p:cNvSpPr/>
                <p:nvPr/>
              </p:nvSpPr>
              <p:spPr>
                <a:xfrm>
                  <a:off x="3980670" y="417445"/>
                  <a:ext cx="315773" cy="48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960" h="1113960" extrusionOk="0">
                      <a:moveTo>
                        <a:pt x="0" y="2979"/>
                      </a:moveTo>
                      <a:lnTo>
                        <a:pt x="0" y="1113960"/>
                      </a:lnTo>
                      <a:lnTo>
                        <a:pt x="1390960" y="1110981"/>
                      </a:lnTo>
                      <a:cubicBezTo>
                        <a:pt x="1387982" y="740654"/>
                        <a:pt x="1385003" y="370327"/>
                        <a:pt x="1382025" y="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</p:grpSp>
          <p:sp>
            <p:nvSpPr>
              <p:cNvPr id="1000" name="Google Shape;1000;p47"/>
              <p:cNvSpPr/>
              <p:nvPr/>
            </p:nvSpPr>
            <p:spPr>
              <a:xfrm>
                <a:off x="4254348" y="2485468"/>
                <a:ext cx="5891886" cy="486270"/>
              </a:xfrm>
              <a:custGeom>
                <a:avLst/>
                <a:gdLst/>
                <a:ahLst/>
                <a:cxnLst/>
                <a:rect l="l" t="t" r="r" b="b"/>
                <a:pathLst>
                  <a:path w="5309516" h="438206" extrusionOk="0">
                    <a:moveTo>
                      <a:pt x="2380" y="0"/>
                    </a:moveTo>
                    <a:cubicBezTo>
                      <a:pt x="1587" y="24942"/>
                      <a:pt x="793" y="49885"/>
                      <a:pt x="0" y="74827"/>
                    </a:cubicBezTo>
                    <a:lnTo>
                      <a:pt x="5303688" y="76060"/>
                    </a:lnTo>
                    <a:cubicBezTo>
                      <a:pt x="5305631" y="191219"/>
                      <a:pt x="5307573" y="323047"/>
                      <a:pt x="5309516" y="438206"/>
                    </a:cubicBezTo>
                  </a:path>
                </a:pathLst>
              </a:custGeom>
              <a:noFill/>
              <a:ln w="1587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1001" name="Google Shape;1001;p47"/>
              <p:cNvSpPr/>
              <p:nvPr/>
            </p:nvSpPr>
            <p:spPr>
              <a:xfrm>
                <a:off x="3879814" y="2718467"/>
                <a:ext cx="452598" cy="335924"/>
              </a:xfrm>
              <a:custGeom>
                <a:avLst/>
                <a:gdLst/>
                <a:ahLst/>
                <a:cxnLst/>
                <a:rect l="l" t="t" r="r" b="b"/>
                <a:pathLst>
                  <a:path w="407862" h="302720" extrusionOk="0">
                    <a:moveTo>
                      <a:pt x="407862" y="0"/>
                    </a:moveTo>
                    <a:cubicBezTo>
                      <a:pt x="396898" y="107996"/>
                      <a:pt x="419374" y="297673"/>
                      <a:pt x="365101" y="302607"/>
                    </a:cubicBezTo>
                    <a:cubicBezTo>
                      <a:pt x="310828" y="307541"/>
                      <a:pt x="300415" y="150756"/>
                      <a:pt x="299318" y="9868"/>
                    </a:cubicBezTo>
                    <a:lnTo>
                      <a:pt x="0" y="9868"/>
                    </a:lnTo>
                  </a:path>
                </a:pathLst>
              </a:custGeom>
              <a:noFill/>
              <a:ln w="15875" cap="flat" cmpd="sng">
                <a:solidFill>
                  <a:srgbClr val="56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grpSp>
            <p:nvGrpSpPr>
              <p:cNvPr id="1002" name="Google Shape;1002;p47"/>
              <p:cNvGrpSpPr/>
              <p:nvPr/>
            </p:nvGrpSpPr>
            <p:grpSpPr>
              <a:xfrm>
                <a:off x="4336650" y="2461750"/>
                <a:ext cx="824311" cy="0"/>
                <a:chOff x="5151431" y="1676400"/>
                <a:chExt cx="742834" cy="0"/>
              </a:xfrm>
            </p:grpSpPr>
            <p:cxnSp>
              <p:nvCxnSpPr>
                <p:cNvPr id="1003" name="Google Shape;1003;p47"/>
                <p:cNvCxnSpPr/>
                <p:nvPr/>
              </p:nvCxnSpPr>
              <p:spPr>
                <a:xfrm>
                  <a:off x="5151431" y="1676400"/>
                  <a:ext cx="742834" cy="0"/>
                </a:xfrm>
                <a:prstGeom prst="straightConnector1">
                  <a:avLst/>
                </a:prstGeom>
                <a:noFill/>
                <a:ln w="19050" cap="flat" cmpd="dbl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04" name="Google Shape;1004;p47"/>
                <p:cNvCxnSpPr/>
                <p:nvPr/>
              </p:nvCxnSpPr>
              <p:spPr>
                <a:xfrm>
                  <a:off x="5151431" y="1676400"/>
                  <a:ext cx="742834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6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1005" name="Google Shape;1005;p47"/>
              <p:cNvCxnSpPr>
                <a:stCxn id="802" idx="0"/>
                <a:endCxn id="802" idx="1"/>
              </p:cNvCxnSpPr>
              <p:nvPr/>
            </p:nvCxnSpPr>
            <p:spPr>
              <a:xfrm>
                <a:off x="4256212" y="1030745"/>
                <a:ext cx="0" cy="361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06" name="Google Shape;1006;p47"/>
              <p:cNvCxnSpPr/>
              <p:nvPr/>
            </p:nvCxnSpPr>
            <p:spPr>
              <a:xfrm>
                <a:off x="4335778" y="2456466"/>
                <a:ext cx="0" cy="361349"/>
              </a:xfrm>
              <a:prstGeom prst="straightConnector1">
                <a:avLst/>
              </a:prstGeom>
              <a:noFill/>
              <a:ln w="9525" cap="flat" cmpd="sng">
                <a:solidFill>
                  <a:srgbClr val="56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07" name="Google Shape;1007;p47"/>
              <p:cNvCxnSpPr/>
              <p:nvPr/>
            </p:nvCxnSpPr>
            <p:spPr>
              <a:xfrm>
                <a:off x="4259149" y="2411540"/>
                <a:ext cx="0" cy="1014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08" name="Google Shape;1008;p47"/>
              <p:cNvSpPr/>
              <p:nvPr/>
            </p:nvSpPr>
            <p:spPr>
              <a:xfrm>
                <a:off x="10138929" y="3009582"/>
                <a:ext cx="20294" cy="2029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1009" name="Google Shape;1009;p47"/>
              <p:cNvSpPr/>
              <p:nvPr/>
            </p:nvSpPr>
            <p:spPr>
              <a:xfrm>
                <a:off x="10138929" y="3058949"/>
                <a:ext cx="20294" cy="2029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1010" name="Google Shape;1010;p47"/>
              <p:cNvSpPr/>
              <p:nvPr/>
            </p:nvSpPr>
            <p:spPr>
              <a:xfrm>
                <a:off x="10138929" y="3126275"/>
                <a:ext cx="20294" cy="2029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1011" name="Google Shape;1011;p47"/>
              <p:cNvSpPr/>
              <p:nvPr/>
            </p:nvSpPr>
            <p:spPr>
              <a:xfrm>
                <a:off x="10138929" y="3220022"/>
                <a:ext cx="20294" cy="2029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11" name="Google Shape;992;p47">
                <a:extLst>
                  <a:ext uri="{FF2B5EF4-FFF2-40B4-BE49-F238E27FC236}">
                    <a16:creationId xmlns:a16="http://schemas.microsoft.com/office/drawing/2014/main" id="{5E78B214-A538-EE7B-B839-CED495E864F4}"/>
                  </a:ext>
                </a:extLst>
              </p:cNvPr>
              <p:cNvSpPr txBox="1"/>
              <p:nvPr/>
            </p:nvSpPr>
            <p:spPr>
              <a:xfrm>
                <a:off x="5041462" y="1855595"/>
                <a:ext cx="407812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oudy Old Style"/>
                    <a:ea typeface="Source Sans Pro Light"/>
                    <a:cs typeface="Source Sans Pro Light"/>
                    <a:sym typeface="Source Sans Pro Light"/>
                  </a:rPr>
                  <a:t>4</a:t>
                </a:r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735F4F-DE15-5EA3-5807-D0F0238F1937}"/>
              </a:ext>
            </a:extLst>
          </p:cNvPr>
          <p:cNvGrpSpPr/>
          <p:nvPr/>
        </p:nvGrpSpPr>
        <p:grpSpPr>
          <a:xfrm>
            <a:off x="6085162" y="1517472"/>
            <a:ext cx="1913970" cy="2135063"/>
            <a:chOff x="6085162" y="1517472"/>
            <a:chExt cx="1913970" cy="2135063"/>
          </a:xfrm>
        </p:grpSpPr>
        <p:grpSp>
          <p:nvGrpSpPr>
            <p:cNvPr id="7" name="Group 6"/>
            <p:cNvGrpSpPr/>
            <p:nvPr/>
          </p:nvGrpSpPr>
          <p:grpSpPr>
            <a:xfrm>
              <a:off x="6193628" y="2368489"/>
              <a:ext cx="1556165" cy="885836"/>
              <a:chOff x="6343175" y="2517352"/>
              <a:chExt cx="1556165" cy="885836"/>
            </a:xfrm>
          </p:grpSpPr>
          <p:sp>
            <p:nvSpPr>
              <p:cNvPr id="6" name="Isosceles Triangle 5"/>
              <p:cNvSpPr/>
              <p:nvPr/>
            </p:nvSpPr>
            <p:spPr>
              <a:xfrm flipV="1">
                <a:off x="6386605" y="2549134"/>
                <a:ext cx="1487775" cy="854054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GT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+mn-ea"/>
                  <a:cs typeface="+mn-cs"/>
                </a:endParaRPr>
              </a:p>
            </p:txBody>
          </p:sp>
          <p:sp>
            <p:nvSpPr>
              <p:cNvPr id="306" name="Google Shape;813;p47"/>
              <p:cNvSpPr/>
              <p:nvPr/>
            </p:nvSpPr>
            <p:spPr>
              <a:xfrm flipH="1">
                <a:off x="7112975" y="2517352"/>
                <a:ext cx="786365" cy="874751"/>
              </a:xfrm>
              <a:custGeom>
                <a:avLst/>
                <a:gdLst>
                  <a:gd name="connsiteX0" fmla="*/ 0 w 700601"/>
                  <a:gd name="connsiteY0" fmla="*/ 0 h 842282"/>
                  <a:gd name="connsiteX1" fmla="*/ 542719 w 700601"/>
                  <a:gd name="connsiteY1" fmla="*/ 687445 h 842282"/>
                  <a:gd name="connsiteX2" fmla="*/ 700601 w 700601"/>
                  <a:gd name="connsiteY2" fmla="*/ 842038 h 842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0601" h="842282" extrusionOk="0">
                    <a:moveTo>
                      <a:pt x="0" y="0"/>
                    </a:moveTo>
                    <a:lnTo>
                      <a:pt x="542719" y="687445"/>
                    </a:lnTo>
                    <a:cubicBezTo>
                      <a:pt x="552586" y="791604"/>
                      <a:pt x="638107" y="846424"/>
                      <a:pt x="700601" y="842038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304" name="Google Shape;816;p47"/>
              <p:cNvSpPr/>
              <p:nvPr/>
            </p:nvSpPr>
            <p:spPr>
              <a:xfrm>
                <a:off x="6343175" y="2518269"/>
                <a:ext cx="786365" cy="874751"/>
              </a:xfrm>
              <a:custGeom>
                <a:avLst/>
                <a:gdLst>
                  <a:gd name="connsiteX0" fmla="*/ 0 w 700601"/>
                  <a:gd name="connsiteY0" fmla="*/ 0 h 842282"/>
                  <a:gd name="connsiteX1" fmla="*/ 542719 w 700601"/>
                  <a:gd name="connsiteY1" fmla="*/ 687445 h 842282"/>
                  <a:gd name="connsiteX2" fmla="*/ 700601 w 700601"/>
                  <a:gd name="connsiteY2" fmla="*/ 842038 h 842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0601" h="842282" extrusionOk="0">
                    <a:moveTo>
                      <a:pt x="0" y="0"/>
                    </a:moveTo>
                    <a:lnTo>
                      <a:pt x="542719" y="687445"/>
                    </a:lnTo>
                    <a:cubicBezTo>
                      <a:pt x="552586" y="791604"/>
                      <a:pt x="638107" y="846424"/>
                      <a:pt x="700601" y="842038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6188356" y="1585068"/>
              <a:ext cx="1542017" cy="830541"/>
            </a:xfrm>
            <a:prstGeom prst="rect">
              <a:avLst/>
            </a:prstGeom>
            <a:gradFill>
              <a:gsLst>
                <a:gs pos="24000">
                  <a:srgbClr val="50C9FF"/>
                </a:gs>
                <a:gs pos="0">
                  <a:srgbClr val="50C9FF"/>
                </a:gs>
                <a:gs pos="100000">
                  <a:srgbClr val="CFAE8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G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  <p:grpSp>
          <p:nvGrpSpPr>
            <p:cNvPr id="810" name="Google Shape;810;p47"/>
            <p:cNvGrpSpPr/>
            <p:nvPr/>
          </p:nvGrpSpPr>
          <p:grpSpPr>
            <a:xfrm>
              <a:off x="6190773" y="1517472"/>
              <a:ext cx="1556162" cy="1724982"/>
              <a:chOff x="6928800" y="1969833"/>
              <a:chExt cx="1402347" cy="1660955"/>
            </a:xfrm>
            <a:noFill/>
          </p:grpSpPr>
          <p:grpSp>
            <p:nvGrpSpPr>
              <p:cNvPr id="811" name="Google Shape;811;p47"/>
              <p:cNvGrpSpPr/>
              <p:nvPr/>
            </p:nvGrpSpPr>
            <p:grpSpPr>
              <a:xfrm flipH="1">
                <a:off x="7611945" y="1969833"/>
                <a:ext cx="719202" cy="1660072"/>
                <a:chOff x="6928798" y="1970716"/>
                <a:chExt cx="719202" cy="1660072"/>
              </a:xfrm>
              <a:grpFill/>
            </p:grpSpPr>
            <p:sp>
              <p:nvSpPr>
                <p:cNvPr id="812" name="Google Shape;812;p47"/>
                <p:cNvSpPr/>
                <p:nvPr/>
              </p:nvSpPr>
              <p:spPr>
                <a:xfrm>
                  <a:off x="6929140" y="2038471"/>
                  <a:ext cx="718860" cy="1592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860" h="1592317" extrusionOk="0">
                      <a:moveTo>
                        <a:pt x="718860" y="1091"/>
                      </a:moveTo>
                      <a:lnTo>
                        <a:pt x="0" y="0"/>
                      </a:lnTo>
                      <a:cubicBezTo>
                        <a:pt x="906" y="250012"/>
                        <a:pt x="1813" y="500023"/>
                        <a:pt x="2719" y="750035"/>
                      </a:cubicBezTo>
                      <a:lnTo>
                        <a:pt x="545438" y="1437480"/>
                      </a:lnTo>
                      <a:cubicBezTo>
                        <a:pt x="555305" y="1541639"/>
                        <a:pt x="640826" y="1596459"/>
                        <a:pt x="703320" y="159207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  <p:sp>
              <p:nvSpPr>
                <p:cNvPr id="813" name="Google Shape;813;p47"/>
                <p:cNvSpPr/>
                <p:nvPr/>
              </p:nvSpPr>
              <p:spPr>
                <a:xfrm>
                  <a:off x="6928798" y="1970716"/>
                  <a:ext cx="708639" cy="1658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601" h="1658306" extrusionOk="0">
                      <a:moveTo>
                        <a:pt x="2979" y="0"/>
                      </a:moveTo>
                      <a:lnTo>
                        <a:pt x="0" y="816024"/>
                      </a:lnTo>
                      <a:lnTo>
                        <a:pt x="542719" y="1503469"/>
                      </a:lnTo>
                      <a:cubicBezTo>
                        <a:pt x="552586" y="1607628"/>
                        <a:pt x="638107" y="1662448"/>
                        <a:pt x="700601" y="1658062"/>
                      </a:cubicBezTo>
                    </a:path>
                  </a:pathLst>
                </a:custGeom>
                <a:grp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</p:grpSp>
          <p:grpSp>
            <p:nvGrpSpPr>
              <p:cNvPr id="814" name="Google Shape;814;p47"/>
              <p:cNvGrpSpPr/>
              <p:nvPr/>
            </p:nvGrpSpPr>
            <p:grpSpPr>
              <a:xfrm>
                <a:off x="6928800" y="1970716"/>
                <a:ext cx="719200" cy="1660072"/>
                <a:chOff x="6928800" y="1970716"/>
                <a:chExt cx="719200" cy="1660072"/>
              </a:xfrm>
              <a:grpFill/>
            </p:grpSpPr>
            <p:sp>
              <p:nvSpPr>
                <p:cNvPr id="815" name="Google Shape;815;p47"/>
                <p:cNvSpPr/>
                <p:nvPr/>
              </p:nvSpPr>
              <p:spPr>
                <a:xfrm>
                  <a:off x="6929140" y="2037588"/>
                  <a:ext cx="718860" cy="159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860" h="1592317" extrusionOk="0">
                      <a:moveTo>
                        <a:pt x="718860" y="1091"/>
                      </a:moveTo>
                      <a:lnTo>
                        <a:pt x="0" y="0"/>
                      </a:lnTo>
                      <a:cubicBezTo>
                        <a:pt x="906" y="250012"/>
                        <a:pt x="1813" y="500023"/>
                        <a:pt x="2719" y="750035"/>
                      </a:cubicBezTo>
                      <a:lnTo>
                        <a:pt x="545438" y="1437480"/>
                      </a:lnTo>
                      <a:cubicBezTo>
                        <a:pt x="555305" y="1541639"/>
                        <a:pt x="640826" y="1596459"/>
                        <a:pt x="703320" y="159207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  <p:sp>
              <p:nvSpPr>
                <p:cNvPr id="816" name="Google Shape;816;p47"/>
                <p:cNvSpPr/>
                <p:nvPr/>
              </p:nvSpPr>
              <p:spPr>
                <a:xfrm>
                  <a:off x="6928800" y="1970716"/>
                  <a:ext cx="708639" cy="1658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601" h="1658306" extrusionOk="0">
                      <a:moveTo>
                        <a:pt x="2979" y="0"/>
                      </a:moveTo>
                      <a:lnTo>
                        <a:pt x="0" y="816024"/>
                      </a:lnTo>
                      <a:lnTo>
                        <a:pt x="542719" y="1503469"/>
                      </a:lnTo>
                      <a:cubicBezTo>
                        <a:pt x="552586" y="1607628"/>
                        <a:pt x="638107" y="1662448"/>
                        <a:pt x="700601" y="1658062"/>
                      </a:cubicBezTo>
                    </a:path>
                  </a:pathLst>
                </a:custGeom>
                <a:grp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</p:grpSp>
        </p:grpSp>
        <p:sp>
          <p:nvSpPr>
            <p:cNvPr id="809" name="Google Shape;809;p47"/>
            <p:cNvSpPr/>
            <p:nvPr/>
          </p:nvSpPr>
          <p:spPr>
            <a:xfrm>
              <a:off x="7746560" y="1588756"/>
              <a:ext cx="124208" cy="581390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818" name="Google Shape;818;p47"/>
            <p:cNvGrpSpPr/>
            <p:nvPr/>
          </p:nvGrpSpPr>
          <p:grpSpPr>
            <a:xfrm>
              <a:off x="6219245" y="1864148"/>
              <a:ext cx="1491294" cy="490044"/>
              <a:chOff x="8229600" y="5197193"/>
              <a:chExt cx="1343890" cy="441607"/>
            </a:xfrm>
          </p:grpSpPr>
          <p:cxnSp>
            <p:nvCxnSpPr>
              <p:cNvPr id="819" name="Google Shape;819;p47"/>
              <p:cNvCxnSpPr/>
              <p:nvPr/>
            </p:nvCxnSpPr>
            <p:spPr>
              <a:xfrm rot="10800000" flipH="1">
                <a:off x="8229600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0" name="Google Shape;820;p47"/>
              <p:cNvCxnSpPr/>
              <p:nvPr/>
            </p:nvCxnSpPr>
            <p:spPr>
              <a:xfrm rot="10800000" flipH="1">
                <a:off x="8283794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1" name="Google Shape;821;p47"/>
              <p:cNvCxnSpPr/>
              <p:nvPr/>
            </p:nvCxnSpPr>
            <p:spPr>
              <a:xfrm rot="10800000" flipH="1">
                <a:off x="8337988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2" name="Google Shape;822;p47"/>
              <p:cNvCxnSpPr/>
              <p:nvPr/>
            </p:nvCxnSpPr>
            <p:spPr>
              <a:xfrm rot="10800000" flipH="1">
                <a:off x="8392182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3" name="Google Shape;823;p47"/>
              <p:cNvCxnSpPr/>
              <p:nvPr/>
            </p:nvCxnSpPr>
            <p:spPr>
              <a:xfrm rot="10800000" flipH="1">
                <a:off x="8446376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4" name="Google Shape;824;p47"/>
              <p:cNvCxnSpPr/>
              <p:nvPr/>
            </p:nvCxnSpPr>
            <p:spPr>
              <a:xfrm rot="10800000" flipH="1">
                <a:off x="8500570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5" name="Google Shape;825;p47"/>
              <p:cNvCxnSpPr/>
              <p:nvPr/>
            </p:nvCxnSpPr>
            <p:spPr>
              <a:xfrm rot="10800000" flipH="1">
                <a:off x="8554764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6" name="Google Shape;826;p47"/>
              <p:cNvCxnSpPr/>
              <p:nvPr/>
            </p:nvCxnSpPr>
            <p:spPr>
              <a:xfrm rot="10800000" flipH="1">
                <a:off x="8608958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7" name="Google Shape;827;p47"/>
              <p:cNvCxnSpPr/>
              <p:nvPr/>
            </p:nvCxnSpPr>
            <p:spPr>
              <a:xfrm rot="10800000" flipH="1">
                <a:off x="8663152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8" name="Google Shape;828;p47"/>
              <p:cNvCxnSpPr/>
              <p:nvPr/>
            </p:nvCxnSpPr>
            <p:spPr>
              <a:xfrm rot="10800000" flipH="1">
                <a:off x="8717346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9" name="Google Shape;829;p47"/>
              <p:cNvCxnSpPr/>
              <p:nvPr/>
            </p:nvCxnSpPr>
            <p:spPr>
              <a:xfrm rot="10800000" flipH="1">
                <a:off x="8771540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0" name="Google Shape;830;p47"/>
              <p:cNvCxnSpPr/>
              <p:nvPr/>
            </p:nvCxnSpPr>
            <p:spPr>
              <a:xfrm rot="10800000" flipH="1">
                <a:off x="8825734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1" name="Google Shape;831;p47"/>
              <p:cNvCxnSpPr/>
              <p:nvPr/>
            </p:nvCxnSpPr>
            <p:spPr>
              <a:xfrm rot="10800000" flipH="1">
                <a:off x="8879928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2" name="Google Shape;832;p47"/>
              <p:cNvCxnSpPr/>
              <p:nvPr/>
            </p:nvCxnSpPr>
            <p:spPr>
              <a:xfrm rot="10800000" flipH="1">
                <a:off x="8934122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3" name="Google Shape;833;p47"/>
              <p:cNvCxnSpPr/>
              <p:nvPr/>
            </p:nvCxnSpPr>
            <p:spPr>
              <a:xfrm rot="10800000" flipH="1">
                <a:off x="8988316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4" name="Google Shape;834;p47"/>
              <p:cNvCxnSpPr/>
              <p:nvPr/>
            </p:nvCxnSpPr>
            <p:spPr>
              <a:xfrm rot="10800000" flipH="1">
                <a:off x="9042510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5" name="Google Shape;835;p47"/>
              <p:cNvCxnSpPr/>
              <p:nvPr/>
            </p:nvCxnSpPr>
            <p:spPr>
              <a:xfrm rot="10800000" flipH="1">
                <a:off x="9096704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6" name="Google Shape;836;p47"/>
              <p:cNvCxnSpPr/>
              <p:nvPr/>
            </p:nvCxnSpPr>
            <p:spPr>
              <a:xfrm rot="10800000" flipH="1">
                <a:off x="9150898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7" name="Google Shape;837;p47"/>
              <p:cNvCxnSpPr/>
              <p:nvPr/>
            </p:nvCxnSpPr>
            <p:spPr>
              <a:xfrm rot="10800000" flipH="1">
                <a:off x="9205092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8" name="Google Shape;838;p47"/>
              <p:cNvCxnSpPr/>
              <p:nvPr/>
            </p:nvCxnSpPr>
            <p:spPr>
              <a:xfrm rot="10800000" flipH="1">
                <a:off x="9259286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9" name="Google Shape;839;p47"/>
              <p:cNvCxnSpPr/>
              <p:nvPr/>
            </p:nvCxnSpPr>
            <p:spPr>
              <a:xfrm rot="10800000" flipH="1">
                <a:off x="9313488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840" name="Google Shape;840;p47"/>
            <p:cNvCxnSpPr/>
            <p:nvPr/>
          </p:nvCxnSpPr>
          <p:spPr>
            <a:xfrm>
              <a:off x="6215452" y="1763483"/>
              <a:ext cx="1514921" cy="0"/>
            </a:xfrm>
            <a:prstGeom prst="straightConnector1">
              <a:avLst/>
            </a:prstGeom>
            <a:noFill/>
            <a:ln w="762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1" name="Google Shape;841;p47"/>
            <p:cNvSpPr/>
            <p:nvPr/>
          </p:nvSpPr>
          <p:spPr>
            <a:xfrm>
              <a:off x="6085163" y="1977194"/>
              <a:ext cx="797707" cy="803138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889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6085162" y="1939427"/>
              <a:ext cx="903699" cy="840905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60325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845" name="Google Shape;845;p47"/>
            <p:cNvGrpSpPr/>
            <p:nvPr/>
          </p:nvGrpSpPr>
          <p:grpSpPr>
            <a:xfrm>
              <a:off x="6558768" y="1662799"/>
              <a:ext cx="1116115" cy="101470"/>
              <a:chOff x="7184901" y="2057400"/>
              <a:chExt cx="1081311" cy="91440"/>
            </a:xfrm>
          </p:grpSpPr>
          <p:cxnSp>
            <p:nvCxnSpPr>
              <p:cNvPr id="846" name="Google Shape;846;p47"/>
              <p:cNvCxnSpPr/>
              <p:nvPr/>
            </p:nvCxnSpPr>
            <p:spPr>
              <a:xfrm>
                <a:off x="7184901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47" name="Google Shape;847;p47"/>
              <p:cNvCxnSpPr/>
              <p:nvPr/>
            </p:nvCxnSpPr>
            <p:spPr>
              <a:xfrm>
                <a:off x="7283202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48" name="Google Shape;848;p47"/>
              <p:cNvCxnSpPr/>
              <p:nvPr/>
            </p:nvCxnSpPr>
            <p:spPr>
              <a:xfrm>
                <a:off x="7381503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49" name="Google Shape;849;p47"/>
              <p:cNvCxnSpPr/>
              <p:nvPr/>
            </p:nvCxnSpPr>
            <p:spPr>
              <a:xfrm>
                <a:off x="7479804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0" name="Google Shape;850;p47"/>
              <p:cNvCxnSpPr/>
              <p:nvPr/>
            </p:nvCxnSpPr>
            <p:spPr>
              <a:xfrm>
                <a:off x="7578105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1" name="Google Shape;851;p47"/>
              <p:cNvCxnSpPr/>
              <p:nvPr/>
            </p:nvCxnSpPr>
            <p:spPr>
              <a:xfrm>
                <a:off x="7676406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2" name="Google Shape;852;p47"/>
              <p:cNvCxnSpPr/>
              <p:nvPr/>
            </p:nvCxnSpPr>
            <p:spPr>
              <a:xfrm>
                <a:off x="7774707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3" name="Google Shape;853;p47"/>
              <p:cNvCxnSpPr/>
              <p:nvPr/>
            </p:nvCxnSpPr>
            <p:spPr>
              <a:xfrm>
                <a:off x="7873008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4" name="Google Shape;854;p47"/>
              <p:cNvCxnSpPr/>
              <p:nvPr/>
            </p:nvCxnSpPr>
            <p:spPr>
              <a:xfrm>
                <a:off x="7971309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5" name="Google Shape;855;p47"/>
              <p:cNvCxnSpPr/>
              <p:nvPr/>
            </p:nvCxnSpPr>
            <p:spPr>
              <a:xfrm>
                <a:off x="8069610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6" name="Google Shape;856;p47"/>
              <p:cNvCxnSpPr/>
              <p:nvPr/>
            </p:nvCxnSpPr>
            <p:spPr>
              <a:xfrm>
                <a:off x="8167911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7" name="Google Shape;857;p47"/>
              <p:cNvCxnSpPr/>
              <p:nvPr/>
            </p:nvCxnSpPr>
            <p:spPr>
              <a:xfrm>
                <a:off x="8266212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858" name="Google Shape;858;p47"/>
            <p:cNvCxnSpPr/>
            <p:nvPr/>
          </p:nvCxnSpPr>
          <p:spPr>
            <a:xfrm>
              <a:off x="6211728" y="1763483"/>
              <a:ext cx="1599479" cy="0"/>
            </a:xfrm>
            <a:prstGeom prst="straightConnector1">
              <a:avLst/>
            </a:prstGeom>
            <a:noFill/>
            <a:ln w="50800" cap="flat" cmpd="sng">
              <a:solidFill>
                <a:srgbClr val="50C9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59" name="Google Shape;859;p47"/>
            <p:cNvSpPr/>
            <p:nvPr/>
          </p:nvSpPr>
          <p:spPr>
            <a:xfrm>
              <a:off x="7846849" y="1614949"/>
              <a:ext cx="152283" cy="244766"/>
            </a:xfrm>
            <a:custGeom>
              <a:avLst/>
              <a:gdLst/>
              <a:ahLst/>
              <a:cxnLst/>
              <a:rect l="l" t="t" r="r" b="b"/>
              <a:pathLst>
                <a:path w="60983" h="162819" extrusionOk="0">
                  <a:moveTo>
                    <a:pt x="0" y="83"/>
                  </a:moveTo>
                  <a:cubicBezTo>
                    <a:pt x="66546" y="-3299"/>
                    <a:pt x="55099" y="96916"/>
                    <a:pt x="60983" y="162819"/>
                  </a:cubicBezTo>
                </a:path>
              </a:pathLst>
            </a:custGeom>
            <a:noFill/>
            <a:ln w="47625" cap="flat" cmpd="sng">
              <a:solidFill>
                <a:srgbClr val="50C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cxnSp>
          <p:nvCxnSpPr>
            <p:cNvPr id="860" name="Google Shape;860;p47"/>
            <p:cNvCxnSpPr/>
            <p:nvPr/>
          </p:nvCxnSpPr>
          <p:spPr>
            <a:xfrm rot="5400000">
              <a:off x="7597190" y="1904725"/>
              <a:ext cx="556091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1" name="Google Shape;861;p47"/>
            <p:cNvSpPr txBox="1"/>
            <p:nvPr/>
          </p:nvSpPr>
          <p:spPr>
            <a:xfrm>
              <a:off x="6848075" y="3252466"/>
              <a:ext cx="275094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Source Sans Pro Light"/>
                  <a:cs typeface="Source Sans Pro Light"/>
                  <a:sym typeface="Source Sans Pro Light"/>
                </a:rPr>
                <a:t>6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  <p:sp>
          <p:nvSpPr>
            <p:cNvPr id="305" name="Google Shape;812;p47"/>
            <p:cNvSpPr/>
            <p:nvPr/>
          </p:nvSpPr>
          <p:spPr>
            <a:xfrm flipH="1">
              <a:off x="7101253" y="1740239"/>
              <a:ext cx="797707" cy="1653698"/>
            </a:xfrm>
            <a:custGeom>
              <a:avLst/>
              <a:gdLst/>
              <a:ahLst/>
              <a:cxnLst/>
              <a:rect l="l" t="t" r="r" b="b"/>
              <a:pathLst>
                <a:path w="718860" h="1592317" extrusionOk="0">
                  <a:moveTo>
                    <a:pt x="718860" y="1091"/>
                  </a:moveTo>
                  <a:lnTo>
                    <a:pt x="0" y="0"/>
                  </a:lnTo>
                  <a:cubicBezTo>
                    <a:pt x="906" y="250012"/>
                    <a:pt x="1813" y="500023"/>
                    <a:pt x="2719" y="750035"/>
                  </a:cubicBezTo>
                  <a:lnTo>
                    <a:pt x="545438" y="1437480"/>
                  </a:lnTo>
                  <a:cubicBezTo>
                    <a:pt x="555305" y="1541639"/>
                    <a:pt x="640826" y="1596459"/>
                    <a:pt x="703320" y="1592073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03" name="Google Shape;815;p47"/>
            <p:cNvSpPr/>
            <p:nvPr/>
          </p:nvSpPr>
          <p:spPr>
            <a:xfrm>
              <a:off x="6343555" y="1740239"/>
              <a:ext cx="797707" cy="1654615"/>
            </a:xfrm>
            <a:custGeom>
              <a:avLst/>
              <a:gdLst/>
              <a:ahLst/>
              <a:cxnLst/>
              <a:rect l="l" t="t" r="r" b="b"/>
              <a:pathLst>
                <a:path w="718860" h="1592317" extrusionOk="0">
                  <a:moveTo>
                    <a:pt x="718860" y="1091"/>
                  </a:moveTo>
                  <a:lnTo>
                    <a:pt x="0" y="0"/>
                  </a:lnTo>
                  <a:cubicBezTo>
                    <a:pt x="906" y="250012"/>
                    <a:pt x="1813" y="500023"/>
                    <a:pt x="2719" y="750035"/>
                  </a:cubicBezTo>
                  <a:lnTo>
                    <a:pt x="545438" y="1437480"/>
                  </a:lnTo>
                  <a:cubicBezTo>
                    <a:pt x="555305" y="1541639"/>
                    <a:pt x="640826" y="1596459"/>
                    <a:pt x="703320" y="1592073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7633513" y="2284951"/>
              <a:ext cx="115527" cy="833623"/>
            </a:xfrm>
            <a:custGeom>
              <a:avLst/>
              <a:gdLst/>
              <a:ahLst/>
              <a:cxnLst/>
              <a:rect l="l" t="t" r="r" b="b"/>
              <a:pathLst>
                <a:path w="1390960" h="1113960" extrusionOk="0">
                  <a:moveTo>
                    <a:pt x="0" y="193655"/>
                  </a:moveTo>
                  <a:lnTo>
                    <a:pt x="0" y="1113960"/>
                  </a:lnTo>
                  <a:lnTo>
                    <a:pt x="1390960" y="923835"/>
                  </a:lnTo>
                  <a:cubicBezTo>
                    <a:pt x="1387982" y="553508"/>
                    <a:pt x="1385003" y="370327"/>
                    <a:pt x="1382025" y="0"/>
                  </a:cubicBezTo>
                </a:path>
              </a:pathLst>
            </a:custGeom>
            <a:gradFill>
              <a:gsLst>
                <a:gs pos="1075">
                  <a:srgbClr val="CFAE81"/>
                </a:gs>
                <a:gs pos="75000">
                  <a:schemeClr val="accent6">
                    <a:lumMod val="50000"/>
                  </a:schemeClr>
                </a:gs>
                <a:gs pos="61000">
                  <a:srgbClr val="CFAE81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>
              <a:off x="7662336" y="2417688"/>
              <a:ext cx="0" cy="462246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Google Shape;817;p47">
              <a:extLst>
                <a:ext uri="{FF2B5EF4-FFF2-40B4-BE49-F238E27FC236}">
                  <a16:creationId xmlns:a16="http://schemas.microsoft.com/office/drawing/2014/main" id="{409EA614-570D-370E-191A-F6BA752CB348}"/>
                </a:ext>
              </a:extLst>
            </p:cNvPr>
            <p:cNvSpPr/>
            <p:nvPr/>
          </p:nvSpPr>
          <p:spPr>
            <a:xfrm>
              <a:off x="6867387" y="2681229"/>
              <a:ext cx="202939" cy="202939"/>
            </a:xfrm>
            <a:prstGeom prst="ellipse">
              <a:avLst/>
            </a:prstGeom>
            <a:solidFill>
              <a:srgbClr val="CFAE8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cxnSp>
          <p:nvCxnSpPr>
            <p:cNvPr id="5" name="Google Shape;843;p47">
              <a:extLst>
                <a:ext uri="{FF2B5EF4-FFF2-40B4-BE49-F238E27FC236}">
                  <a16:creationId xmlns:a16="http://schemas.microsoft.com/office/drawing/2014/main" id="{CC48962C-6E3A-A474-A0A6-8ECA1E956368}"/>
                </a:ext>
              </a:extLst>
            </p:cNvPr>
            <p:cNvCxnSpPr/>
            <p:nvPr/>
          </p:nvCxnSpPr>
          <p:spPr>
            <a:xfrm flipH="1">
              <a:off x="6890471" y="2884168"/>
              <a:ext cx="50735" cy="190108"/>
            </a:xfrm>
            <a:prstGeom prst="straightConnector1">
              <a:avLst/>
            </a:prstGeom>
            <a:noFill/>
            <a:ln w="5715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44;p47">
              <a:extLst>
                <a:ext uri="{FF2B5EF4-FFF2-40B4-BE49-F238E27FC236}">
                  <a16:creationId xmlns:a16="http://schemas.microsoft.com/office/drawing/2014/main" id="{CB035E22-AE62-3F05-5BC5-AD107F4313B0}"/>
                </a:ext>
              </a:extLst>
            </p:cNvPr>
            <p:cNvCxnSpPr/>
            <p:nvPr/>
          </p:nvCxnSpPr>
          <p:spPr>
            <a:xfrm flipH="1">
              <a:off x="6903979" y="2836571"/>
              <a:ext cx="50735" cy="190108"/>
            </a:xfrm>
            <a:prstGeom prst="straightConnector1">
              <a:avLst/>
            </a:prstGeom>
            <a:noFill/>
            <a:ln w="19050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D52FE-1A75-CB10-B182-25455752E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570" y="2174846"/>
            <a:ext cx="2743200" cy="250830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2A26DA-1E4B-33AD-425E-5991E08FFB6B}"/>
              </a:ext>
            </a:extLst>
          </p:cNvPr>
          <p:cNvGrpSpPr/>
          <p:nvPr/>
        </p:nvGrpSpPr>
        <p:grpSpPr>
          <a:xfrm>
            <a:off x="6350924" y="2238669"/>
            <a:ext cx="536923" cy="512844"/>
            <a:chOff x="6115221" y="1215540"/>
            <a:chExt cx="536923" cy="5128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13FF75-096A-F144-5088-CC0C458F996A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25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9F957FB-DEAD-FB05-7862-1FE3C9F0335C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6115221" y="1492539"/>
              <a:ext cx="366043" cy="2358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D90CE8-FA92-8421-8A5D-B03BE0F67663}"/>
              </a:ext>
            </a:extLst>
          </p:cNvPr>
          <p:cNvGrpSpPr/>
          <p:nvPr/>
        </p:nvGrpSpPr>
        <p:grpSpPr>
          <a:xfrm>
            <a:off x="6264682" y="4172989"/>
            <a:ext cx="852796" cy="276999"/>
            <a:chOff x="5799348" y="1215540"/>
            <a:chExt cx="852796" cy="2769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D70DF1-8FA9-5642-7836-934DE955CAD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18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B7F5538-4DEB-74A7-5AAD-01BB50BA90ED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5799348" y="1354040"/>
              <a:ext cx="51103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181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1AFA2-4A1D-764F-665A-2025CD798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44474">
            <a:off x="1903313" y="2778630"/>
            <a:ext cx="4823620" cy="15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E61F8F-9D96-FE6A-CDF9-8E2F6DD19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927" y="3150524"/>
            <a:ext cx="2053205" cy="1398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E6C2A-4F60-E837-5BB5-A97D5D96A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426467" y="1263533"/>
            <a:ext cx="1339065" cy="46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41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62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6AA63-77E8-8957-CA67-A4D01BCF2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0" y="2737795"/>
            <a:ext cx="5486400" cy="220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07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AADEE-0E4B-E86E-554B-791C7A32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420" y="1725845"/>
            <a:ext cx="5486400" cy="300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98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2D33D4-8BB4-CDE7-0890-E6CB91265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65" y="1402080"/>
            <a:ext cx="5486400" cy="349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76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4FBCAB0-A44F-C46F-3129-549D3A5C7325}"/>
              </a:ext>
            </a:extLst>
          </p:cNvPr>
          <p:cNvGrpSpPr>
            <a:grpSpLocks noChangeAspect="1"/>
          </p:cNvGrpSpPr>
          <p:nvPr/>
        </p:nvGrpSpPr>
        <p:grpSpPr>
          <a:xfrm>
            <a:off x="3058160" y="1767840"/>
            <a:ext cx="5486400" cy="3774758"/>
            <a:chOff x="1036320" y="-579120"/>
            <a:chExt cx="10307362" cy="70916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DDF413-F7C9-04C2-FDDA-CB9FD9E95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5038" y="-416560"/>
              <a:ext cx="10068644" cy="6858000"/>
            </a:xfrm>
            <a:prstGeom prst="rect">
              <a:avLst/>
            </a:prstGeom>
          </p:spPr>
        </p:pic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FD96D1C-37CB-3AE1-CB85-5587CF5B9A49}"/>
                </a:ext>
              </a:extLst>
            </p:cNvPr>
            <p:cNvSpPr/>
            <p:nvPr/>
          </p:nvSpPr>
          <p:spPr>
            <a:xfrm>
              <a:off x="1036320" y="5750560"/>
              <a:ext cx="7569200" cy="762000"/>
            </a:xfrm>
            <a:custGeom>
              <a:avLst/>
              <a:gdLst>
                <a:gd name="connsiteX0" fmla="*/ 30480 w 7569200"/>
                <a:gd name="connsiteY0" fmla="*/ 0 h 762000"/>
                <a:gd name="connsiteX1" fmla="*/ 7569200 w 7569200"/>
                <a:gd name="connsiteY1" fmla="*/ 762000 h 762000"/>
                <a:gd name="connsiteX2" fmla="*/ 0 w 7569200"/>
                <a:gd name="connsiteY2" fmla="*/ 741680 h 762000"/>
                <a:gd name="connsiteX3" fmla="*/ 30480 w 7569200"/>
                <a:gd name="connsiteY3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9200" h="762000">
                  <a:moveTo>
                    <a:pt x="30480" y="0"/>
                  </a:moveTo>
                  <a:lnTo>
                    <a:pt x="7569200" y="762000"/>
                  </a:lnTo>
                  <a:lnTo>
                    <a:pt x="0" y="74168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81071BE-CCE5-D77C-F5A0-390F4F3C0F4A}"/>
                </a:ext>
              </a:extLst>
            </p:cNvPr>
            <p:cNvSpPr/>
            <p:nvPr/>
          </p:nvSpPr>
          <p:spPr>
            <a:xfrm>
              <a:off x="1147629" y="-579120"/>
              <a:ext cx="3668211" cy="6380480"/>
            </a:xfrm>
            <a:custGeom>
              <a:avLst/>
              <a:gdLst>
                <a:gd name="connsiteX0" fmla="*/ 3677920 w 3677920"/>
                <a:gd name="connsiteY0" fmla="*/ 264160 h 6309360"/>
                <a:gd name="connsiteX1" fmla="*/ 233680 w 3677920"/>
                <a:gd name="connsiteY1" fmla="*/ 3352800 h 6309360"/>
                <a:gd name="connsiteX2" fmla="*/ 223520 w 3677920"/>
                <a:gd name="connsiteY2" fmla="*/ 6309360 h 6309360"/>
                <a:gd name="connsiteX3" fmla="*/ 10160 w 3677920"/>
                <a:gd name="connsiteY3" fmla="*/ 6299200 h 6309360"/>
                <a:gd name="connsiteX4" fmla="*/ 0 w 3677920"/>
                <a:gd name="connsiteY4" fmla="*/ 0 h 6309360"/>
                <a:gd name="connsiteX5" fmla="*/ 3677920 w 3677920"/>
                <a:gd name="connsiteY5" fmla="*/ 264160 h 6309360"/>
                <a:gd name="connsiteX0" fmla="*/ 3668211 w 3668211"/>
                <a:gd name="connsiteY0" fmla="*/ 335280 h 6380480"/>
                <a:gd name="connsiteX1" fmla="*/ 223971 w 3668211"/>
                <a:gd name="connsiteY1" fmla="*/ 3423920 h 6380480"/>
                <a:gd name="connsiteX2" fmla="*/ 213811 w 3668211"/>
                <a:gd name="connsiteY2" fmla="*/ 6380480 h 6380480"/>
                <a:gd name="connsiteX3" fmla="*/ 451 w 3668211"/>
                <a:gd name="connsiteY3" fmla="*/ 6370320 h 6380480"/>
                <a:gd name="connsiteX4" fmla="*/ 10611 w 3668211"/>
                <a:gd name="connsiteY4" fmla="*/ 0 h 6380480"/>
                <a:gd name="connsiteX5" fmla="*/ 3668211 w 3668211"/>
                <a:gd name="connsiteY5" fmla="*/ 335280 h 638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8211" h="6380480">
                  <a:moveTo>
                    <a:pt x="3668211" y="335280"/>
                  </a:moveTo>
                  <a:lnTo>
                    <a:pt x="223971" y="3423920"/>
                  </a:lnTo>
                  <a:cubicBezTo>
                    <a:pt x="220584" y="4409440"/>
                    <a:pt x="217198" y="5394960"/>
                    <a:pt x="213811" y="6380480"/>
                  </a:cubicBezTo>
                  <a:lnTo>
                    <a:pt x="451" y="6370320"/>
                  </a:lnTo>
                  <a:cubicBezTo>
                    <a:pt x="-2936" y="4270587"/>
                    <a:pt x="13998" y="2099733"/>
                    <a:pt x="10611" y="0"/>
                  </a:cubicBezTo>
                  <a:lnTo>
                    <a:pt x="3668211" y="33528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0505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86F21-1B72-ACEF-95F8-933C8529FB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574B2-D2EE-B57A-497F-50693E7B0A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96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034AF8-39B7-C4E6-890D-7DB96B6C3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758236" y="991975"/>
            <a:ext cx="3788814" cy="5486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4C7B985-66D4-46B9-8EC7-9CB4E2CD6F7B}"/>
              </a:ext>
            </a:extLst>
          </p:cNvPr>
          <p:cNvGrpSpPr/>
          <p:nvPr/>
        </p:nvGrpSpPr>
        <p:grpSpPr>
          <a:xfrm>
            <a:off x="7909765" y="1465343"/>
            <a:ext cx="263214" cy="1352672"/>
            <a:chOff x="6310384" y="1215540"/>
            <a:chExt cx="263214" cy="13526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1F96D2-738B-6DE0-670D-EC0C0B1B9B9D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73C79A-DA90-93BB-5800-37D564CB7850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441991" y="1492539"/>
              <a:ext cx="0" cy="10756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31D40FC-E7D7-98E0-A9F9-C8C56522D9A5}"/>
              </a:ext>
            </a:extLst>
          </p:cNvPr>
          <p:cNvGrpSpPr/>
          <p:nvPr/>
        </p:nvGrpSpPr>
        <p:grpSpPr>
          <a:xfrm>
            <a:off x="7722524" y="2956092"/>
            <a:ext cx="1026804" cy="276999"/>
            <a:chOff x="5546794" y="1215540"/>
            <a:chExt cx="1026804" cy="2769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3CA08F-7434-5441-A74A-4608ABC9B6EC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FEA90C0-F69D-72BB-9CAC-1967FF8A0101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5546794" y="1354039"/>
              <a:ext cx="76359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6F2259-1D0C-A836-BB0E-0EE1B5C8FFDD}"/>
              </a:ext>
            </a:extLst>
          </p:cNvPr>
          <p:cNvGrpSpPr/>
          <p:nvPr/>
        </p:nvGrpSpPr>
        <p:grpSpPr>
          <a:xfrm>
            <a:off x="7574291" y="1465343"/>
            <a:ext cx="263214" cy="1161479"/>
            <a:chOff x="6310384" y="1215540"/>
            <a:chExt cx="263214" cy="116147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7D1070-2E0F-CD05-3C9A-C9CFB7FC1222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DBE501E-694E-1068-C234-90AED43B8DC0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6441991" y="1492539"/>
              <a:ext cx="0" cy="884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523196-BA85-34F6-069B-D5BEFACB12EB}"/>
              </a:ext>
            </a:extLst>
          </p:cNvPr>
          <p:cNvGrpSpPr/>
          <p:nvPr/>
        </p:nvGrpSpPr>
        <p:grpSpPr>
          <a:xfrm>
            <a:off x="7335643" y="1465343"/>
            <a:ext cx="263214" cy="1161479"/>
            <a:chOff x="6310384" y="1215540"/>
            <a:chExt cx="263214" cy="116147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B3BE81-FDF1-0D46-42F0-F83789A54AB7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9C0426E-7E61-1DA2-CDDB-BE711170A8A7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6441991" y="1492539"/>
              <a:ext cx="0" cy="884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F20E810-8768-6560-37AB-061959E89B45}"/>
              </a:ext>
            </a:extLst>
          </p:cNvPr>
          <p:cNvGrpSpPr/>
          <p:nvPr/>
        </p:nvGrpSpPr>
        <p:grpSpPr>
          <a:xfrm>
            <a:off x="7574291" y="3918858"/>
            <a:ext cx="1175037" cy="276999"/>
            <a:chOff x="5398561" y="1215540"/>
            <a:chExt cx="1175037" cy="27699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532234-0E23-7FFA-DE84-A7FC89E29043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AFE09CE-0434-3624-9E49-22762F557769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5398561" y="1354039"/>
              <a:ext cx="911823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F6173A-5FE8-6C3B-621D-7050C7147172}"/>
              </a:ext>
            </a:extLst>
          </p:cNvPr>
          <p:cNvGrpSpPr/>
          <p:nvPr/>
        </p:nvGrpSpPr>
        <p:grpSpPr>
          <a:xfrm>
            <a:off x="7598857" y="4486915"/>
            <a:ext cx="1175037" cy="276999"/>
            <a:chOff x="5398561" y="1215540"/>
            <a:chExt cx="1175037" cy="27699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9E1E69-B38F-EF6D-C330-6E0D53471807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7E04A8A-5E32-BFD9-9DB5-BB5EC21BB57E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flipH="1" flipV="1">
              <a:off x="5398561" y="1354039"/>
              <a:ext cx="911823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6F971E4-9141-624A-2DEF-2C679AF43BC9}"/>
              </a:ext>
            </a:extLst>
          </p:cNvPr>
          <p:cNvGrpSpPr/>
          <p:nvPr/>
        </p:nvGrpSpPr>
        <p:grpSpPr>
          <a:xfrm>
            <a:off x="7080322" y="1465343"/>
            <a:ext cx="263214" cy="1219668"/>
            <a:chOff x="6310384" y="1215540"/>
            <a:chExt cx="263214" cy="128077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7CE3C5C-8611-8F3A-D9ED-880007813DB6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CF8ADE7-7455-083E-52D3-5EA224391E24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 flipH="1">
              <a:off x="6310384" y="1492539"/>
              <a:ext cx="131607" cy="10037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78B6014-2080-4DAD-0B6E-71A413649B7F}"/>
              </a:ext>
            </a:extLst>
          </p:cNvPr>
          <p:cNvGrpSpPr/>
          <p:nvPr/>
        </p:nvGrpSpPr>
        <p:grpSpPr>
          <a:xfrm>
            <a:off x="6844050" y="1465343"/>
            <a:ext cx="263214" cy="1277857"/>
            <a:chOff x="6310384" y="1215540"/>
            <a:chExt cx="263214" cy="127785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A4DE0E4-AEB0-F34C-34B2-3604E300B0DF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DD2B75A-46E4-236C-C76E-74BC5B71F4EA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6441991" y="1492539"/>
              <a:ext cx="0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8A61359-9397-C16E-C706-299F67E98555}"/>
              </a:ext>
            </a:extLst>
          </p:cNvPr>
          <p:cNvGrpSpPr/>
          <p:nvPr/>
        </p:nvGrpSpPr>
        <p:grpSpPr>
          <a:xfrm>
            <a:off x="6712547" y="1465343"/>
            <a:ext cx="263214" cy="1161479"/>
            <a:chOff x="6310384" y="1215540"/>
            <a:chExt cx="263214" cy="127785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2F692B5-58AA-7397-B19F-1D2B17945D67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12C5557-5237-0381-0498-3F7993FEA8F4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>
              <a:off x="6441991" y="1520294"/>
              <a:ext cx="0" cy="9731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3C46ED0-C212-BA57-028C-D006E88589BA}"/>
              </a:ext>
            </a:extLst>
          </p:cNvPr>
          <p:cNvGrpSpPr/>
          <p:nvPr/>
        </p:nvGrpSpPr>
        <p:grpSpPr>
          <a:xfrm>
            <a:off x="6531964" y="1465343"/>
            <a:ext cx="341760" cy="1352672"/>
            <a:chOff x="6310384" y="1215540"/>
            <a:chExt cx="341760" cy="135267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5DBCC69-848F-663B-A04D-41CD9A0789D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6DA7383-7692-20B6-F986-20399EE5BA7E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6481264" y="1492539"/>
              <a:ext cx="0" cy="10756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1D2F131-6F45-DC41-4C4F-927849D49A6A}"/>
              </a:ext>
            </a:extLst>
          </p:cNvPr>
          <p:cNvGrpSpPr/>
          <p:nvPr/>
        </p:nvGrpSpPr>
        <p:grpSpPr>
          <a:xfrm>
            <a:off x="6014607" y="1463677"/>
            <a:ext cx="422685" cy="1277857"/>
            <a:chOff x="6262447" y="1215540"/>
            <a:chExt cx="422685" cy="127785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AC9D73F-8301-D049-F0C3-E4E726DC9AE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12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40E75A4-E0F2-AA4E-05EE-DDB52E2FEE5D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6481264" y="1492539"/>
              <a:ext cx="0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81B6FB2-14F8-C1FC-72EE-C3A49A605289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6481264" y="1492539"/>
              <a:ext cx="203868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49BE04F-1952-297F-9530-268EE7D47F7D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 flipH="1">
              <a:off x="6262447" y="1492539"/>
              <a:ext cx="218817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35EED08-9EC8-CB6E-63C2-57337955DEFC}"/>
              </a:ext>
            </a:extLst>
          </p:cNvPr>
          <p:cNvGrpSpPr/>
          <p:nvPr/>
        </p:nvGrpSpPr>
        <p:grpSpPr>
          <a:xfrm>
            <a:off x="6318693" y="1463677"/>
            <a:ext cx="341760" cy="1277857"/>
            <a:chOff x="6310384" y="1215540"/>
            <a:chExt cx="341760" cy="1277857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54F80FA-C76A-DF1A-AB4C-A08625EE726C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8847A33-26F4-3E8A-2584-F054DFA0FBA0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>
              <a:off x="6481264" y="1492539"/>
              <a:ext cx="170880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E7577E-BA75-3D46-C69E-C82F115FABF9}"/>
              </a:ext>
            </a:extLst>
          </p:cNvPr>
          <p:cNvGrpSpPr/>
          <p:nvPr/>
        </p:nvGrpSpPr>
        <p:grpSpPr>
          <a:xfrm>
            <a:off x="5519485" y="4123113"/>
            <a:ext cx="358923" cy="1881893"/>
            <a:chOff x="6310384" y="-550161"/>
            <a:chExt cx="358923" cy="2070455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ECE65AB-4CB5-A515-D126-3884F38BFDDD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13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7E569CC-B78A-E0F9-3140-108FE56774C3}"/>
                </a:ext>
              </a:extLst>
            </p:cNvPr>
            <p:cNvCxnSpPr>
              <a:cxnSpLocks/>
              <a:stCxn id="72" idx="0"/>
            </p:cNvCxnSpPr>
            <p:nvPr/>
          </p:nvCxnSpPr>
          <p:spPr>
            <a:xfrm flipV="1">
              <a:off x="6481264" y="-550161"/>
              <a:ext cx="188043" cy="17657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A64ECE1-C6BD-8E8B-4F11-0F99FAADB979}"/>
              </a:ext>
            </a:extLst>
          </p:cNvPr>
          <p:cNvGrpSpPr/>
          <p:nvPr/>
        </p:nvGrpSpPr>
        <p:grpSpPr>
          <a:xfrm>
            <a:off x="5993245" y="4195857"/>
            <a:ext cx="483834" cy="1809149"/>
            <a:chOff x="6233036" y="-470129"/>
            <a:chExt cx="483834" cy="199042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C98B2F0-C692-A03F-E560-FDD437E01BE8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14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FED7FB1-2D75-A00F-6883-C235D89118CD}"/>
                </a:ext>
              </a:extLst>
            </p:cNvPr>
            <p:cNvCxnSpPr>
              <a:cxnSpLocks/>
              <a:stCxn id="87" idx="0"/>
            </p:cNvCxnSpPr>
            <p:nvPr/>
          </p:nvCxnSpPr>
          <p:spPr>
            <a:xfrm flipV="1">
              <a:off x="6481264" y="-470129"/>
              <a:ext cx="0" cy="16856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491ED1D-C097-1086-20E7-AA0FEFA24379}"/>
                </a:ext>
              </a:extLst>
            </p:cNvPr>
            <p:cNvCxnSpPr>
              <a:cxnSpLocks/>
              <a:stCxn id="87" idx="0"/>
            </p:cNvCxnSpPr>
            <p:nvPr/>
          </p:nvCxnSpPr>
          <p:spPr>
            <a:xfrm flipV="1">
              <a:off x="6481264" y="-470129"/>
              <a:ext cx="235606" cy="16856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D3C05DED-7961-B0C9-2419-DFD65CEF3A3A}"/>
                </a:ext>
              </a:extLst>
            </p:cNvPr>
            <p:cNvCxnSpPr>
              <a:cxnSpLocks/>
              <a:stCxn id="87" idx="0"/>
            </p:cNvCxnSpPr>
            <p:nvPr/>
          </p:nvCxnSpPr>
          <p:spPr>
            <a:xfrm flipH="1" flipV="1">
              <a:off x="6233036" y="-455590"/>
              <a:ext cx="248228" cy="16711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366C698-26BD-1999-D4FF-FFA558DA3C04}"/>
              </a:ext>
            </a:extLst>
          </p:cNvPr>
          <p:cNvGrpSpPr/>
          <p:nvPr/>
        </p:nvGrpSpPr>
        <p:grpSpPr>
          <a:xfrm>
            <a:off x="6518693" y="4123113"/>
            <a:ext cx="341760" cy="1881893"/>
            <a:chOff x="6310384" y="-455589"/>
            <a:chExt cx="341760" cy="197588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B465169-85B7-66EC-7809-B7D529A8F08E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958E079D-7965-2DEC-2E06-551C8DD85E1B}"/>
                </a:ext>
              </a:extLst>
            </p:cNvPr>
            <p:cNvCxnSpPr>
              <a:cxnSpLocks/>
              <a:stCxn id="98" idx="0"/>
            </p:cNvCxnSpPr>
            <p:nvPr/>
          </p:nvCxnSpPr>
          <p:spPr>
            <a:xfrm flipV="1">
              <a:off x="6481264" y="-455589"/>
              <a:ext cx="9971" cy="16711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4E19F18-5317-ECA5-816A-31D8A15F5B05}"/>
              </a:ext>
            </a:extLst>
          </p:cNvPr>
          <p:cNvGrpSpPr/>
          <p:nvPr/>
        </p:nvGrpSpPr>
        <p:grpSpPr>
          <a:xfrm>
            <a:off x="5190592" y="3918858"/>
            <a:ext cx="650966" cy="2086148"/>
            <a:chOff x="6310384" y="-683966"/>
            <a:chExt cx="650966" cy="219034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9D6C79D-C537-DF5A-D3C0-4C3350AE0D4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16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38C5D17-96F5-436A-2031-38D79474A236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6481264" y="-683966"/>
              <a:ext cx="480086" cy="18995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578D87F-D375-D770-00BE-D693A822B62B}"/>
              </a:ext>
            </a:extLst>
          </p:cNvPr>
          <p:cNvGrpSpPr/>
          <p:nvPr/>
        </p:nvGrpSpPr>
        <p:grpSpPr>
          <a:xfrm>
            <a:off x="4868519" y="3735174"/>
            <a:ext cx="953847" cy="2269832"/>
            <a:chOff x="6310384" y="-876824"/>
            <a:chExt cx="953847" cy="2383198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EC156D6-28D1-2ACD-E7E4-CB735796BEFA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17</a:t>
              </a: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69D5D475-4966-DD51-5370-6C748E2577A3}"/>
                </a:ext>
              </a:extLst>
            </p:cNvPr>
            <p:cNvCxnSpPr>
              <a:cxnSpLocks/>
              <a:stCxn id="111" idx="0"/>
            </p:cNvCxnSpPr>
            <p:nvPr/>
          </p:nvCxnSpPr>
          <p:spPr>
            <a:xfrm flipV="1">
              <a:off x="6481264" y="-876824"/>
              <a:ext cx="782967" cy="20923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AE086C9-8BEA-4B22-9018-C692882E32B0}"/>
              </a:ext>
            </a:extLst>
          </p:cNvPr>
          <p:cNvGrpSpPr/>
          <p:nvPr/>
        </p:nvGrpSpPr>
        <p:grpSpPr>
          <a:xfrm>
            <a:off x="6710878" y="3783276"/>
            <a:ext cx="341760" cy="2208472"/>
            <a:chOff x="6310384" y="-812399"/>
            <a:chExt cx="341760" cy="2318773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F27E654-414C-E382-2355-C9B482CB403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18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9B12C7AB-28CC-CA2E-D45A-94C4A9C1314F}"/>
                </a:ext>
              </a:extLst>
            </p:cNvPr>
            <p:cNvCxnSpPr>
              <a:cxnSpLocks/>
              <a:stCxn id="115" idx="0"/>
            </p:cNvCxnSpPr>
            <p:nvPr/>
          </p:nvCxnSpPr>
          <p:spPr>
            <a:xfrm flipH="1" flipV="1">
              <a:off x="6389321" y="-812399"/>
              <a:ext cx="91943" cy="20279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6FC35AF-BDF1-1DF5-BE71-4CFC446E671C}"/>
              </a:ext>
            </a:extLst>
          </p:cNvPr>
          <p:cNvGrpSpPr/>
          <p:nvPr/>
        </p:nvGrpSpPr>
        <p:grpSpPr>
          <a:xfrm>
            <a:off x="6912038" y="3826612"/>
            <a:ext cx="341760" cy="2160974"/>
            <a:chOff x="6310384" y="-762529"/>
            <a:chExt cx="341760" cy="2268903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803048A-97FC-11E4-72F5-1E26B91B2CBC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19</a:t>
              </a:r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0DE7580F-3D2E-346C-6BFF-CBBE0480147B}"/>
                </a:ext>
              </a:extLst>
            </p:cNvPr>
            <p:cNvCxnSpPr>
              <a:cxnSpLocks/>
              <a:stCxn id="119" idx="0"/>
            </p:cNvCxnSpPr>
            <p:nvPr/>
          </p:nvCxnSpPr>
          <p:spPr>
            <a:xfrm flipH="1" flipV="1">
              <a:off x="6394941" y="-762529"/>
              <a:ext cx="86323" cy="19780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95E3812-BDDD-AC2E-3595-FEBF84D726A0}"/>
              </a:ext>
            </a:extLst>
          </p:cNvPr>
          <p:cNvGrpSpPr/>
          <p:nvPr/>
        </p:nvGrpSpPr>
        <p:grpSpPr>
          <a:xfrm>
            <a:off x="3213834" y="5466303"/>
            <a:ext cx="341760" cy="508025"/>
            <a:chOff x="6310384" y="972976"/>
            <a:chExt cx="341760" cy="533398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767028F-2AF7-088E-0726-B535BC8C203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20</a:t>
              </a: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0A994A8-2497-651A-2730-FB9F74F94F67}"/>
                </a:ext>
              </a:extLst>
            </p:cNvPr>
            <p:cNvCxnSpPr>
              <a:cxnSpLocks/>
              <a:stCxn id="123" idx="0"/>
            </p:cNvCxnSpPr>
            <p:nvPr/>
          </p:nvCxnSpPr>
          <p:spPr>
            <a:xfrm flipV="1">
              <a:off x="6481264" y="972976"/>
              <a:ext cx="0" cy="2425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E0B017E-1EAB-C529-0BB3-5873EC6B1AEB}"/>
              </a:ext>
            </a:extLst>
          </p:cNvPr>
          <p:cNvGrpSpPr/>
          <p:nvPr/>
        </p:nvGrpSpPr>
        <p:grpSpPr>
          <a:xfrm>
            <a:off x="3569257" y="4436347"/>
            <a:ext cx="341760" cy="1537981"/>
            <a:chOff x="6310384" y="-108420"/>
            <a:chExt cx="341760" cy="1614794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E92FD40-8888-5BB9-3C4C-0936428147F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21</a:t>
              </a: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4C7F316E-E6F2-66AD-3B51-F710616CC144}"/>
                </a:ext>
              </a:extLst>
            </p:cNvPr>
            <p:cNvCxnSpPr>
              <a:cxnSpLocks/>
              <a:stCxn id="127" idx="0"/>
            </p:cNvCxnSpPr>
            <p:nvPr/>
          </p:nvCxnSpPr>
          <p:spPr>
            <a:xfrm flipV="1">
              <a:off x="6481264" y="-108420"/>
              <a:ext cx="0" cy="13239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056D689-3A89-87C9-B634-FAEBB2C63973}"/>
              </a:ext>
            </a:extLst>
          </p:cNvPr>
          <p:cNvGrpSpPr/>
          <p:nvPr/>
        </p:nvGrpSpPr>
        <p:grpSpPr>
          <a:xfrm>
            <a:off x="3850955" y="4672484"/>
            <a:ext cx="341760" cy="1301843"/>
            <a:chOff x="6310384" y="139511"/>
            <a:chExt cx="341760" cy="1366862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F5BBE34-4AB0-B9BC-12AF-98F391D8E206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23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1F6EFF9C-179F-FA0E-4A67-B1C555525067}"/>
                </a:ext>
              </a:extLst>
            </p:cNvPr>
            <p:cNvCxnSpPr>
              <a:cxnSpLocks/>
              <a:stCxn id="132" idx="0"/>
            </p:cNvCxnSpPr>
            <p:nvPr/>
          </p:nvCxnSpPr>
          <p:spPr>
            <a:xfrm flipV="1">
              <a:off x="6481264" y="139511"/>
              <a:ext cx="0" cy="10760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702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B91CD3-6140-6726-8EEF-9689714A0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97" t="78435" r="16505"/>
          <a:stretch/>
        </p:blipFill>
        <p:spPr>
          <a:xfrm>
            <a:off x="9369823" y="1431169"/>
            <a:ext cx="2527070" cy="11831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36566B-8FB0-1B82-F022-B980B486E0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50" t="49192" r="15700" b="21262"/>
          <a:stretch/>
        </p:blipFill>
        <p:spPr>
          <a:xfrm rot="16200000">
            <a:off x="7863843" y="266008"/>
            <a:ext cx="706582" cy="1620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F66E08-3563-8692-53CB-43881CFEB9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99" t="49192" r="34569" b="21262"/>
          <a:stretch/>
        </p:blipFill>
        <p:spPr>
          <a:xfrm rot="16200000">
            <a:off x="7831973" y="1597424"/>
            <a:ext cx="770323" cy="1620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A86777-32C2-8418-399E-95EE78B4B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806" b="72424"/>
          <a:stretch/>
        </p:blipFill>
        <p:spPr>
          <a:xfrm>
            <a:off x="6856129" y="4168399"/>
            <a:ext cx="2015410" cy="15129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1098D0-D7B0-3F83-8CF1-FE7B17D200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7" t="4288" r="52915" b="76262"/>
          <a:stretch/>
        </p:blipFill>
        <p:spPr>
          <a:xfrm>
            <a:off x="9199190" y="4381347"/>
            <a:ext cx="1532466" cy="106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24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38211D-DACE-448F-A3BD-77AEBF5F7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153" y="0"/>
            <a:ext cx="229671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780D60-EAD9-49DE-960B-ECE3B9B4E370}"/>
              </a:ext>
            </a:extLst>
          </p:cNvPr>
          <p:cNvSpPr txBox="1"/>
          <p:nvPr/>
        </p:nvSpPr>
        <p:spPr>
          <a:xfrm>
            <a:off x="6536787" y="3857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7D5880-4019-4C56-95E7-FA3783811039}"/>
              </a:ext>
            </a:extLst>
          </p:cNvPr>
          <p:cNvCxnSpPr>
            <a:cxnSpLocks/>
          </p:cNvCxnSpPr>
          <p:nvPr/>
        </p:nvCxnSpPr>
        <p:spPr>
          <a:xfrm flipH="1">
            <a:off x="5335421" y="570451"/>
            <a:ext cx="109054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5A4C6D6-98CD-4A87-BCD7-8CBE33813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424" y="0"/>
            <a:ext cx="2167904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4A77FD-AB59-4C50-AABA-BCDF9D351454}"/>
              </a:ext>
            </a:extLst>
          </p:cNvPr>
          <p:cNvCxnSpPr>
            <a:cxnSpLocks/>
          </p:cNvCxnSpPr>
          <p:nvPr/>
        </p:nvCxnSpPr>
        <p:spPr>
          <a:xfrm flipH="1">
            <a:off x="6016329" y="3365384"/>
            <a:ext cx="4096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C12358-4C20-4AC7-8F04-F52AA9DCDD48}"/>
              </a:ext>
            </a:extLst>
          </p:cNvPr>
          <p:cNvCxnSpPr>
            <a:cxnSpLocks/>
          </p:cNvCxnSpPr>
          <p:nvPr/>
        </p:nvCxnSpPr>
        <p:spPr>
          <a:xfrm flipH="1">
            <a:off x="5575542" y="4566409"/>
            <a:ext cx="85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997CFF-9B53-46F4-A1F2-0850AA08A023}"/>
              </a:ext>
            </a:extLst>
          </p:cNvPr>
          <p:cNvSpPr txBox="1"/>
          <p:nvPr/>
        </p:nvSpPr>
        <p:spPr>
          <a:xfrm>
            <a:off x="6452364" y="31807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24E52C-2F10-4DBA-9A7C-2A4FE6B30E35}"/>
              </a:ext>
            </a:extLst>
          </p:cNvPr>
          <p:cNvSpPr txBox="1"/>
          <p:nvPr/>
        </p:nvSpPr>
        <p:spPr>
          <a:xfrm>
            <a:off x="6425967" y="438174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B58D1BB-07E3-4B0C-A748-9A29412E2D43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754050" y="3365384"/>
            <a:ext cx="4269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3BC30C-2564-4AD0-8636-C7BB314C805D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6734065" y="4381743"/>
            <a:ext cx="975418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9833C59-48D6-4D49-9D01-FB049340C29B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6838473" y="570451"/>
            <a:ext cx="1105901" cy="2769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18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7386A-7CFD-BFDE-F47E-5CCCE857A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980" y="893808"/>
            <a:ext cx="5486400" cy="448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63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61715B-2B93-9D2E-3AF4-1F63B3813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307" y="650631"/>
            <a:ext cx="5486400" cy="498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97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2A27B-7374-90D9-52F3-6D8D66EF5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15" y="1371600"/>
            <a:ext cx="5486400" cy="357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03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DD95A-6F81-FD31-5CB2-0412A2859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286" y="0"/>
            <a:ext cx="7143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98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E99A0E-6470-B3D9-424D-8989CA30E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90" y="175040"/>
            <a:ext cx="6677957" cy="6296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805C4E-A3C6-0EC2-CE16-A83B8379B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590" y="102891"/>
            <a:ext cx="6496957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74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191F6D-F723-C948-1470-49E72EA70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49" y="949570"/>
            <a:ext cx="3657600" cy="4747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4E0A4-3B3C-1633-C1B5-A5EAFEAE0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643" y="0"/>
            <a:ext cx="6773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0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1C3078-A318-727C-1F90-812C7B32241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30125" y="0"/>
            <a:ext cx="813174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89696F-2411-D011-E09B-7DE33533182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5825" y="4753071"/>
            <a:ext cx="8131749" cy="120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82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CB1E914-83C9-7BE8-ECA5-6680CAE55B9E}"/>
              </a:ext>
            </a:extLst>
          </p:cNvPr>
          <p:cNvGrpSpPr/>
          <p:nvPr/>
        </p:nvGrpSpPr>
        <p:grpSpPr>
          <a:xfrm>
            <a:off x="4398482" y="1689700"/>
            <a:ext cx="2002320" cy="3478600"/>
            <a:chOff x="3985242" y="337262"/>
            <a:chExt cx="4221515" cy="73681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18B9F3-C78E-C75D-65EA-7131B1473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5242" y="847368"/>
              <a:ext cx="4221515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AAAD73-38EA-EB65-5D79-2F607818D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3" r="1019"/>
            <a:stretch/>
          </p:blipFill>
          <p:spPr>
            <a:xfrm flipV="1">
              <a:off x="3985242" y="337262"/>
              <a:ext cx="4221515" cy="51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713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7E93AB-B90C-C424-56EC-8676F5E75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1015" y="4118609"/>
            <a:ext cx="12192000" cy="2449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992CE-ED5C-E739-6565-D642D33E1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130" y="2116114"/>
            <a:ext cx="12192000" cy="160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71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EABD91-0E68-467B-9C99-BD9AEE916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7"/>
          <a:stretch/>
        </p:blipFill>
        <p:spPr>
          <a:xfrm>
            <a:off x="4278385" y="0"/>
            <a:ext cx="369909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1033EA-1A3B-45DD-9F88-EF7639FA326D}"/>
              </a:ext>
            </a:extLst>
          </p:cNvPr>
          <p:cNvSpPr txBox="1"/>
          <p:nvPr/>
        </p:nvSpPr>
        <p:spPr>
          <a:xfrm>
            <a:off x="3479533" y="20384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CB0BBF5-CFF7-4BAE-B6E8-2382638B4A14}"/>
              </a:ext>
            </a:extLst>
          </p:cNvPr>
          <p:cNvCxnSpPr>
            <a:cxnSpLocks/>
          </p:cNvCxnSpPr>
          <p:nvPr/>
        </p:nvCxnSpPr>
        <p:spPr>
          <a:xfrm flipV="1">
            <a:off x="3775742" y="1954635"/>
            <a:ext cx="1953939" cy="7051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6585D6-D8ED-4A46-A975-2965BC2B982F}"/>
              </a:ext>
            </a:extLst>
          </p:cNvPr>
          <p:cNvCxnSpPr>
            <a:cxnSpLocks/>
          </p:cNvCxnSpPr>
          <p:nvPr/>
        </p:nvCxnSpPr>
        <p:spPr>
          <a:xfrm>
            <a:off x="3775744" y="758558"/>
            <a:ext cx="1695277" cy="3250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220333-4CEA-437F-8257-39B43E176E37}"/>
              </a:ext>
            </a:extLst>
          </p:cNvPr>
          <p:cNvCxnSpPr>
            <a:cxnSpLocks/>
          </p:cNvCxnSpPr>
          <p:nvPr/>
        </p:nvCxnSpPr>
        <p:spPr>
          <a:xfrm>
            <a:off x="3775743" y="1167361"/>
            <a:ext cx="976969" cy="2412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763046-5491-4B3B-B3BF-3929F2A27D1F}"/>
              </a:ext>
            </a:extLst>
          </p:cNvPr>
          <p:cNvCxnSpPr>
            <a:cxnSpLocks/>
          </p:cNvCxnSpPr>
          <p:nvPr/>
        </p:nvCxnSpPr>
        <p:spPr>
          <a:xfrm>
            <a:off x="3775742" y="1576164"/>
            <a:ext cx="687201" cy="1372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A890B6-6C6E-4E71-8BAC-E7D5A6D016D2}"/>
              </a:ext>
            </a:extLst>
          </p:cNvPr>
          <p:cNvCxnSpPr>
            <a:cxnSpLocks/>
          </p:cNvCxnSpPr>
          <p:nvPr/>
        </p:nvCxnSpPr>
        <p:spPr>
          <a:xfrm flipV="1">
            <a:off x="3775742" y="3667976"/>
            <a:ext cx="9769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900355-F6F7-4173-AA0E-7274E0DCE07F}"/>
              </a:ext>
            </a:extLst>
          </p:cNvPr>
          <p:cNvCxnSpPr>
            <a:cxnSpLocks/>
          </p:cNvCxnSpPr>
          <p:nvPr/>
        </p:nvCxnSpPr>
        <p:spPr>
          <a:xfrm flipV="1">
            <a:off x="3775742" y="4177719"/>
            <a:ext cx="191418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A45FBF-9A85-4DAC-887E-DA397186538E}"/>
              </a:ext>
            </a:extLst>
          </p:cNvPr>
          <p:cNvCxnSpPr>
            <a:cxnSpLocks/>
          </p:cNvCxnSpPr>
          <p:nvPr/>
        </p:nvCxnSpPr>
        <p:spPr>
          <a:xfrm flipV="1">
            <a:off x="3775742" y="5151074"/>
            <a:ext cx="180473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1D6587-3790-46E8-8EEC-D226FCEFC863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781219" y="1778521"/>
            <a:ext cx="1544270" cy="4445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2339D6-AE5C-41A5-A826-B48E6D1250D0}"/>
              </a:ext>
            </a:extLst>
          </p:cNvPr>
          <p:cNvCxnSpPr>
            <a:cxnSpLocks/>
          </p:cNvCxnSpPr>
          <p:nvPr/>
        </p:nvCxnSpPr>
        <p:spPr>
          <a:xfrm>
            <a:off x="3775742" y="5690639"/>
            <a:ext cx="1589566" cy="288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33E760-EE66-402A-8F24-7B977FEC5D24}"/>
              </a:ext>
            </a:extLst>
          </p:cNvPr>
          <p:cNvCxnSpPr>
            <a:cxnSpLocks/>
          </p:cNvCxnSpPr>
          <p:nvPr/>
        </p:nvCxnSpPr>
        <p:spPr>
          <a:xfrm>
            <a:off x="3775742" y="6178117"/>
            <a:ext cx="15497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9F5739C-3986-493F-B99C-4DAC176AEF9F}"/>
              </a:ext>
            </a:extLst>
          </p:cNvPr>
          <p:cNvSpPr txBox="1"/>
          <p:nvPr/>
        </p:nvSpPr>
        <p:spPr>
          <a:xfrm>
            <a:off x="3479533" y="559776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00581A-7DFA-416F-B51F-E6C8F2D87E61}"/>
              </a:ext>
            </a:extLst>
          </p:cNvPr>
          <p:cNvSpPr txBox="1"/>
          <p:nvPr/>
        </p:nvSpPr>
        <p:spPr>
          <a:xfrm>
            <a:off x="3479533" y="980275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5E2F83-B6CC-45A5-91F1-7A28C96CABD0}"/>
              </a:ext>
            </a:extLst>
          </p:cNvPr>
          <p:cNvSpPr txBox="1"/>
          <p:nvPr/>
        </p:nvSpPr>
        <p:spPr>
          <a:xfrm>
            <a:off x="3479533" y="14007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F88542-FE9A-4BAE-85C0-4C3A04C41C85}"/>
              </a:ext>
            </a:extLst>
          </p:cNvPr>
          <p:cNvSpPr txBox="1"/>
          <p:nvPr/>
        </p:nvSpPr>
        <p:spPr>
          <a:xfrm>
            <a:off x="3479533" y="25053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960043-A596-4436-9D01-91A61AD42FFE}"/>
              </a:ext>
            </a:extLst>
          </p:cNvPr>
          <p:cNvSpPr txBox="1"/>
          <p:nvPr/>
        </p:nvSpPr>
        <p:spPr>
          <a:xfrm>
            <a:off x="3479533" y="3497837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F83B4F-FD69-48FB-A965-9DDE14765552}"/>
              </a:ext>
            </a:extLst>
          </p:cNvPr>
          <p:cNvSpPr txBox="1"/>
          <p:nvPr/>
        </p:nvSpPr>
        <p:spPr>
          <a:xfrm>
            <a:off x="3479533" y="39833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5C945F-0376-4BED-8DB3-5AA05FA542DB}"/>
              </a:ext>
            </a:extLst>
          </p:cNvPr>
          <p:cNvSpPr txBox="1"/>
          <p:nvPr/>
        </p:nvSpPr>
        <p:spPr>
          <a:xfrm>
            <a:off x="3421024" y="49638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98D914-0706-486F-91DB-5ED390EB4A41}"/>
              </a:ext>
            </a:extLst>
          </p:cNvPr>
          <p:cNvSpPr txBox="1"/>
          <p:nvPr/>
        </p:nvSpPr>
        <p:spPr>
          <a:xfrm>
            <a:off x="3421024" y="5498235"/>
            <a:ext cx="41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66C85C-FCE8-42BF-A38D-8A99500DE007}"/>
              </a:ext>
            </a:extLst>
          </p:cNvPr>
          <p:cNvSpPr txBox="1"/>
          <p:nvPr/>
        </p:nvSpPr>
        <p:spPr>
          <a:xfrm>
            <a:off x="3421024" y="60127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12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0E401D-A786-4D0B-B9C5-3EF61082453C}"/>
              </a:ext>
            </a:extLst>
          </p:cNvPr>
          <p:cNvCxnSpPr>
            <a:cxnSpLocks/>
          </p:cNvCxnSpPr>
          <p:nvPr/>
        </p:nvCxnSpPr>
        <p:spPr>
          <a:xfrm>
            <a:off x="3789900" y="3154454"/>
            <a:ext cx="14480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11D47F5-A169-48DA-B588-0764859CF396}"/>
              </a:ext>
            </a:extLst>
          </p:cNvPr>
          <p:cNvSpPr txBox="1"/>
          <p:nvPr/>
        </p:nvSpPr>
        <p:spPr>
          <a:xfrm>
            <a:off x="3479533" y="2944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A77217-1454-430B-ADAF-7A92DB086428}"/>
              </a:ext>
            </a:extLst>
          </p:cNvPr>
          <p:cNvSpPr txBox="1"/>
          <p:nvPr/>
        </p:nvSpPr>
        <p:spPr>
          <a:xfrm>
            <a:off x="3479532" y="758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4F39BEA-C3BC-4FC9-9CFE-ED947BECF23C}"/>
              </a:ext>
            </a:extLst>
          </p:cNvPr>
          <p:cNvCxnSpPr>
            <a:cxnSpLocks/>
          </p:cNvCxnSpPr>
          <p:nvPr/>
        </p:nvCxnSpPr>
        <p:spPr>
          <a:xfrm flipV="1">
            <a:off x="3763426" y="267318"/>
            <a:ext cx="2110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74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65AC-A725-426E-A6F7-8578982A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895" y="0"/>
            <a:ext cx="82296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9A17C3-5054-4D6B-A3F9-F1C52A1CA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855" y="285750"/>
            <a:ext cx="769247" cy="6572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EC9402-38AC-456C-8681-94F75D105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276" y="2028824"/>
            <a:ext cx="1691774" cy="15480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789EA6-E607-4C95-A887-43713D491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3784" y="157450"/>
            <a:ext cx="1444759" cy="1466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C4C121-064E-41B0-9434-2CFD84E9BB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102" y="285750"/>
            <a:ext cx="526670" cy="638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0ACE49-CF98-4651-8C32-B50198E41EE4}"/>
              </a:ext>
            </a:extLst>
          </p:cNvPr>
          <p:cNvSpPr txBox="1"/>
          <p:nvPr/>
        </p:nvSpPr>
        <p:spPr>
          <a:xfrm>
            <a:off x="4387613" y="304800"/>
            <a:ext cx="31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933796-E1F3-45C8-A67E-5354C7DB623B}"/>
              </a:ext>
            </a:extLst>
          </p:cNvPr>
          <p:cNvCxnSpPr>
            <a:cxnSpLocks/>
          </p:cNvCxnSpPr>
          <p:nvPr/>
        </p:nvCxnSpPr>
        <p:spPr>
          <a:xfrm>
            <a:off x="4648741" y="496239"/>
            <a:ext cx="47877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E112CBB-3AF1-46F9-A197-BE6529056F22}"/>
              </a:ext>
            </a:extLst>
          </p:cNvPr>
          <p:cNvSpPr txBox="1"/>
          <p:nvPr/>
        </p:nvSpPr>
        <p:spPr>
          <a:xfrm>
            <a:off x="4387613" y="706209"/>
            <a:ext cx="31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10E64B-FB55-4DCD-AF94-00F73283C3E6}"/>
              </a:ext>
            </a:extLst>
          </p:cNvPr>
          <p:cNvCxnSpPr>
            <a:cxnSpLocks/>
          </p:cNvCxnSpPr>
          <p:nvPr/>
        </p:nvCxnSpPr>
        <p:spPr>
          <a:xfrm>
            <a:off x="4648741" y="897648"/>
            <a:ext cx="47877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0075D16-75D2-4936-B25E-F3836F43A29C}"/>
              </a:ext>
            </a:extLst>
          </p:cNvPr>
          <p:cNvSpPr txBox="1"/>
          <p:nvPr/>
        </p:nvSpPr>
        <p:spPr>
          <a:xfrm>
            <a:off x="4356832" y="2450643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5AC438-9907-4FE1-9E87-4E03A4444706}"/>
              </a:ext>
            </a:extLst>
          </p:cNvPr>
          <p:cNvCxnSpPr>
            <a:cxnSpLocks/>
          </p:cNvCxnSpPr>
          <p:nvPr/>
        </p:nvCxnSpPr>
        <p:spPr>
          <a:xfrm>
            <a:off x="4648741" y="2642082"/>
            <a:ext cx="6090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C2A46A-D70E-4536-BE3B-7F73F7758879}"/>
              </a:ext>
            </a:extLst>
          </p:cNvPr>
          <p:cNvSpPr txBox="1"/>
          <p:nvPr/>
        </p:nvSpPr>
        <p:spPr>
          <a:xfrm>
            <a:off x="4356832" y="2946882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3610FF-8889-4AB4-B5A5-02264935B077}"/>
              </a:ext>
            </a:extLst>
          </p:cNvPr>
          <p:cNvCxnSpPr>
            <a:cxnSpLocks/>
          </p:cNvCxnSpPr>
          <p:nvPr/>
        </p:nvCxnSpPr>
        <p:spPr>
          <a:xfrm flipV="1">
            <a:off x="4648741" y="3131548"/>
            <a:ext cx="522444" cy="67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AD4A231-C3B2-4950-8E7C-F3B7A3DC9AFE}"/>
              </a:ext>
            </a:extLst>
          </p:cNvPr>
          <p:cNvSpPr txBox="1"/>
          <p:nvPr/>
        </p:nvSpPr>
        <p:spPr>
          <a:xfrm>
            <a:off x="4385407" y="1479093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6081A1-E3E3-4EE1-862A-445AFE1F8D70}"/>
              </a:ext>
            </a:extLst>
          </p:cNvPr>
          <p:cNvCxnSpPr>
            <a:cxnSpLocks/>
          </p:cNvCxnSpPr>
          <p:nvPr/>
        </p:nvCxnSpPr>
        <p:spPr>
          <a:xfrm flipV="1">
            <a:off x="4677316" y="971550"/>
            <a:ext cx="1313909" cy="698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8A9756-5900-4CF1-A658-7135DA692EDE}"/>
              </a:ext>
            </a:extLst>
          </p:cNvPr>
          <p:cNvSpPr txBox="1"/>
          <p:nvPr/>
        </p:nvSpPr>
        <p:spPr>
          <a:xfrm>
            <a:off x="7164774" y="693784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D0CDD8-E5A3-4156-B34B-8BFEA4A8EE81}"/>
              </a:ext>
            </a:extLst>
          </p:cNvPr>
          <p:cNvCxnSpPr>
            <a:cxnSpLocks/>
          </p:cNvCxnSpPr>
          <p:nvPr/>
        </p:nvCxnSpPr>
        <p:spPr>
          <a:xfrm flipH="1">
            <a:off x="6905625" y="878450"/>
            <a:ext cx="3278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291E8C5F-9C28-4C39-A4D2-A41F6AAF9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6951" y="3895912"/>
            <a:ext cx="1615408" cy="154809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2CEBD-7E7B-4F2E-A916-86D46CACC9BF}"/>
              </a:ext>
            </a:extLst>
          </p:cNvPr>
          <p:cNvSpPr txBox="1"/>
          <p:nvPr/>
        </p:nvSpPr>
        <p:spPr>
          <a:xfrm>
            <a:off x="7164774" y="4488993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22C71EF-22A9-4B28-A209-3DF985599A09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7544053" y="4669963"/>
            <a:ext cx="259731" cy="3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AC10C40-DC14-4E6B-9A8D-7088D3E03A4B}"/>
              </a:ext>
            </a:extLst>
          </p:cNvPr>
          <p:cNvSpPr txBox="1"/>
          <p:nvPr/>
        </p:nvSpPr>
        <p:spPr>
          <a:xfrm>
            <a:off x="7164774" y="4946193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133BAF1-B944-4CAD-9C8E-5E5F9213EB0F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544053" y="4946195"/>
            <a:ext cx="733172" cy="1846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6E03AE-B569-44BD-A7E0-3DA8FDD353A3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6755048" y="5130859"/>
            <a:ext cx="409726" cy="10976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89B26D6-FA84-4CDA-AF87-9F5CFF3C28A6}"/>
              </a:ext>
            </a:extLst>
          </p:cNvPr>
          <p:cNvSpPr txBox="1"/>
          <p:nvPr/>
        </p:nvSpPr>
        <p:spPr>
          <a:xfrm>
            <a:off x="7164774" y="1173143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2DDA81-F507-43A7-B11D-9B8C976A9AA6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7544053" y="1173143"/>
            <a:ext cx="410974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0944891-18A6-4A41-9385-5EBE63C8EC7A}"/>
              </a:ext>
            </a:extLst>
          </p:cNvPr>
          <p:cNvSpPr txBox="1"/>
          <p:nvPr/>
        </p:nvSpPr>
        <p:spPr>
          <a:xfrm>
            <a:off x="7164774" y="2591388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A7A92DE-DE00-4756-BA75-D7D5BBD04BB0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544053" y="2776054"/>
            <a:ext cx="442964" cy="67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096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9B0430-643C-89AC-C7D6-6B5E3245236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8572" y="814022"/>
            <a:ext cx="9354856" cy="522995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05CE66B-DFDD-E9EE-BED9-BBB252D2E35D}"/>
              </a:ext>
            </a:extLst>
          </p:cNvPr>
          <p:cNvGrpSpPr/>
          <p:nvPr/>
        </p:nvGrpSpPr>
        <p:grpSpPr>
          <a:xfrm>
            <a:off x="10031917" y="656186"/>
            <a:ext cx="418704" cy="824931"/>
            <a:chOff x="10031917" y="656186"/>
            <a:chExt cx="418704" cy="8249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FABE3B-D9F1-0D29-4745-61840502CAFC}"/>
                </a:ext>
              </a:extLst>
            </p:cNvPr>
            <p:cNvSpPr txBox="1"/>
            <p:nvPr/>
          </p:nvSpPr>
          <p:spPr>
            <a:xfrm>
              <a:off x="10031917" y="65618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10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881652B-D019-082E-91A4-31C0B2279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C4348D-DF7B-188B-53B5-3960AABBE94E}"/>
              </a:ext>
            </a:extLst>
          </p:cNvPr>
          <p:cNvGrpSpPr/>
          <p:nvPr/>
        </p:nvGrpSpPr>
        <p:grpSpPr>
          <a:xfrm>
            <a:off x="2669931" y="401556"/>
            <a:ext cx="301686" cy="824931"/>
            <a:chOff x="10090426" y="656186"/>
            <a:chExt cx="301686" cy="8249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304D80-8211-81F5-E3F4-C0A43ECBBB86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9DBFA1-5BCD-2CCE-9A29-B9437A7E2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77CD33-BBA1-E875-0690-98B283513DCA}"/>
              </a:ext>
            </a:extLst>
          </p:cNvPr>
          <p:cNvGrpSpPr/>
          <p:nvPr/>
        </p:nvGrpSpPr>
        <p:grpSpPr>
          <a:xfrm>
            <a:off x="3645290" y="1302395"/>
            <a:ext cx="301686" cy="824931"/>
            <a:chOff x="10090426" y="656186"/>
            <a:chExt cx="301686" cy="8249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72E2B0-7FCC-8C56-34F1-B86AFF15D619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45114B6-C871-8DC6-0410-F557886DF1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37A8BC-AB72-2D59-2B4B-A1D7474796B2}"/>
              </a:ext>
            </a:extLst>
          </p:cNvPr>
          <p:cNvGrpSpPr/>
          <p:nvPr/>
        </p:nvGrpSpPr>
        <p:grpSpPr>
          <a:xfrm>
            <a:off x="4072367" y="1068651"/>
            <a:ext cx="301686" cy="824931"/>
            <a:chOff x="10090426" y="656186"/>
            <a:chExt cx="301686" cy="8249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260D98-5BF3-1A3B-8D25-D45B003B2719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ACFB20D-69A6-A175-5E52-75641CD829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BA4427-A46A-A47D-A970-8FAC35BD80D9}"/>
              </a:ext>
            </a:extLst>
          </p:cNvPr>
          <p:cNvGrpSpPr/>
          <p:nvPr/>
        </p:nvGrpSpPr>
        <p:grpSpPr>
          <a:xfrm>
            <a:off x="4431085" y="1215471"/>
            <a:ext cx="301686" cy="824931"/>
            <a:chOff x="10090426" y="656186"/>
            <a:chExt cx="301686" cy="8249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3C9762-865A-6240-409A-2B702E330650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368078F-F690-9FFA-AF9F-AC366CA06A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DC4D9E6-7739-898D-337B-61BFEA9D032F}"/>
              </a:ext>
            </a:extLst>
          </p:cNvPr>
          <p:cNvGrpSpPr/>
          <p:nvPr/>
        </p:nvGrpSpPr>
        <p:grpSpPr>
          <a:xfrm>
            <a:off x="5604683" y="948474"/>
            <a:ext cx="301686" cy="824931"/>
            <a:chOff x="10090426" y="656186"/>
            <a:chExt cx="301686" cy="8249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2600E7-3145-2C32-6FAF-589A3C3493BF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DD1620D-E9CA-CA1F-517B-E187FC4716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36FDAC-6911-708F-8963-2116D337A2FE}"/>
              </a:ext>
            </a:extLst>
          </p:cNvPr>
          <p:cNvGrpSpPr/>
          <p:nvPr/>
        </p:nvGrpSpPr>
        <p:grpSpPr>
          <a:xfrm>
            <a:off x="5755526" y="954684"/>
            <a:ext cx="662457" cy="2230895"/>
            <a:chOff x="10090426" y="-749778"/>
            <a:chExt cx="662457" cy="223089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F7219E-095D-6573-F152-F48139A1C43C}"/>
                </a:ext>
              </a:extLst>
            </p:cNvPr>
            <p:cNvSpPr txBox="1"/>
            <p:nvPr/>
          </p:nvSpPr>
          <p:spPr>
            <a:xfrm>
              <a:off x="10451197" y="-74977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BE59E9D-A034-647C-238C-720095889B4C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10090426" y="-380446"/>
              <a:ext cx="511614" cy="18615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84DC8D-8364-80FA-6F2F-A8D17FFB70B2}"/>
              </a:ext>
            </a:extLst>
          </p:cNvPr>
          <p:cNvGrpSpPr/>
          <p:nvPr/>
        </p:nvGrpSpPr>
        <p:grpSpPr>
          <a:xfrm>
            <a:off x="8937137" y="1000439"/>
            <a:ext cx="301686" cy="824931"/>
            <a:chOff x="10090426" y="656186"/>
            <a:chExt cx="301686" cy="8249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209BDBF-E0B0-E8BF-1372-4AB4FFCAC747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3FA47FD-D778-EE44-0279-C83AE7D25F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0D3E88-C4B6-89FF-83EF-6D5C0DE05E8C}"/>
              </a:ext>
            </a:extLst>
          </p:cNvPr>
          <p:cNvGrpSpPr/>
          <p:nvPr/>
        </p:nvGrpSpPr>
        <p:grpSpPr>
          <a:xfrm>
            <a:off x="9448514" y="1234182"/>
            <a:ext cx="301686" cy="824931"/>
            <a:chOff x="10090426" y="656186"/>
            <a:chExt cx="301686" cy="82493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4D893E-F9A8-DC26-5793-CBAB7CF9CCB6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F77106-CEE5-ACC9-9A7B-3B49F08EBB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2B109E5-7E84-B492-289F-D459D8A07247}"/>
              </a:ext>
            </a:extLst>
          </p:cNvPr>
          <p:cNvGrpSpPr/>
          <p:nvPr/>
        </p:nvGrpSpPr>
        <p:grpSpPr>
          <a:xfrm>
            <a:off x="5557891" y="4011548"/>
            <a:ext cx="418704" cy="824931"/>
            <a:chOff x="10031917" y="656186"/>
            <a:chExt cx="418704" cy="82493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A2EC22A-3BD7-9223-162E-26230A3AFC26}"/>
                </a:ext>
              </a:extLst>
            </p:cNvPr>
            <p:cNvSpPr txBox="1"/>
            <p:nvPr/>
          </p:nvSpPr>
          <p:spPr>
            <a:xfrm>
              <a:off x="10031917" y="65618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1203454-B818-DF0F-586E-C6B6B5CB08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7148F20-3E94-1FDA-4785-05D773721236}"/>
              </a:ext>
            </a:extLst>
          </p:cNvPr>
          <p:cNvGrpSpPr/>
          <p:nvPr/>
        </p:nvGrpSpPr>
        <p:grpSpPr>
          <a:xfrm>
            <a:off x="4581928" y="5536469"/>
            <a:ext cx="768796" cy="369332"/>
            <a:chOff x="9812359" y="815773"/>
            <a:chExt cx="768796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2F8CEAC-B27F-69F5-A8BD-749DED3A80C6}"/>
                </a:ext>
              </a:extLst>
            </p:cNvPr>
            <p:cNvSpPr txBox="1"/>
            <p:nvPr/>
          </p:nvSpPr>
          <p:spPr>
            <a:xfrm>
              <a:off x="10162451" y="81577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F638600-3906-5186-C154-7AD03F8D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12359" y="1000439"/>
              <a:ext cx="408601" cy="250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D514792-4DA0-4D73-4DAD-ED52F6D1C35B}"/>
              </a:ext>
            </a:extLst>
          </p:cNvPr>
          <p:cNvGrpSpPr/>
          <p:nvPr/>
        </p:nvGrpSpPr>
        <p:grpSpPr>
          <a:xfrm>
            <a:off x="7544044" y="1331591"/>
            <a:ext cx="301686" cy="824931"/>
            <a:chOff x="10090426" y="656186"/>
            <a:chExt cx="301686" cy="82493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E9D3B4-9131-ED80-5D47-4F76FAFD16C7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F8763C0-71BD-E667-DEF2-A621EAB1A9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2B0BA45-EB9C-5C7C-0A2F-A7D297BA9A68}"/>
              </a:ext>
            </a:extLst>
          </p:cNvPr>
          <p:cNvGrpSpPr/>
          <p:nvPr/>
        </p:nvGrpSpPr>
        <p:grpSpPr>
          <a:xfrm>
            <a:off x="10182510" y="1165969"/>
            <a:ext cx="418704" cy="824931"/>
            <a:chOff x="10031917" y="656186"/>
            <a:chExt cx="418704" cy="82493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A627C1-D74D-2031-494D-5847AA80812D}"/>
                </a:ext>
              </a:extLst>
            </p:cNvPr>
            <p:cNvSpPr txBox="1"/>
            <p:nvPr/>
          </p:nvSpPr>
          <p:spPr>
            <a:xfrm>
              <a:off x="10031917" y="65618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11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71EA0DA-EAD0-A2D8-718A-B89FFCF3C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045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E10A9-89B3-6DF6-3CFA-982A580E7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085" y="869628"/>
            <a:ext cx="804851" cy="27432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0EB1EC4-3671-4176-1E32-8928C48D889B}"/>
              </a:ext>
            </a:extLst>
          </p:cNvPr>
          <p:cNvGrpSpPr/>
          <p:nvPr/>
        </p:nvGrpSpPr>
        <p:grpSpPr>
          <a:xfrm>
            <a:off x="6034083" y="1200562"/>
            <a:ext cx="590782" cy="276999"/>
            <a:chOff x="6022089" y="1265394"/>
            <a:chExt cx="590782" cy="2769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F2ECEA-8088-1A8B-41F1-92B83113CDD9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081CBA0-9EF3-62A1-A95B-C420C623844C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6022089" y="1403894"/>
              <a:ext cx="3275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C0DB10-B81E-88EA-EE74-01E1E3827F14}"/>
              </a:ext>
            </a:extLst>
          </p:cNvPr>
          <p:cNvGrpSpPr/>
          <p:nvPr/>
        </p:nvGrpSpPr>
        <p:grpSpPr>
          <a:xfrm>
            <a:off x="6034083" y="1967085"/>
            <a:ext cx="590782" cy="276999"/>
            <a:chOff x="6022089" y="1265394"/>
            <a:chExt cx="590782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F3CC5D-5892-5D71-9F2C-3A76F0824591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D9C4E96-D65D-EB20-5DA8-B9F65F788D88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6022089" y="1403894"/>
              <a:ext cx="3275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8BF200C-5E2B-0056-9309-5DB879FDFF3A}"/>
              </a:ext>
            </a:extLst>
          </p:cNvPr>
          <p:cNvGrpSpPr/>
          <p:nvPr/>
        </p:nvGrpSpPr>
        <p:grpSpPr>
          <a:xfrm>
            <a:off x="6034083" y="2364397"/>
            <a:ext cx="590782" cy="276999"/>
            <a:chOff x="6022089" y="1265394"/>
            <a:chExt cx="590782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9144A5-6399-BDCC-CADF-148AE7B54DC2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C60EA76-4C73-E68C-46BD-A07609DA771C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flipH="1">
              <a:off x="6022089" y="1403894"/>
              <a:ext cx="3275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A705F3B-1CA0-E6FD-C733-C02B60B645D2}"/>
              </a:ext>
            </a:extLst>
          </p:cNvPr>
          <p:cNvGrpSpPr/>
          <p:nvPr/>
        </p:nvGrpSpPr>
        <p:grpSpPr>
          <a:xfrm>
            <a:off x="6034083" y="2737853"/>
            <a:ext cx="590782" cy="276999"/>
            <a:chOff x="6022089" y="1265394"/>
            <a:chExt cx="590782" cy="2769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3B849B-5278-E392-9422-74DF50A2EA67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DF20CC1-E17F-3BA0-DF39-9DCF9C8B365F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>
              <a:off x="6022089" y="1403894"/>
              <a:ext cx="3275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4B304C6-ECE3-3CAA-EE93-CBA7E257658F}"/>
              </a:ext>
            </a:extLst>
          </p:cNvPr>
          <p:cNvGrpSpPr/>
          <p:nvPr/>
        </p:nvGrpSpPr>
        <p:grpSpPr>
          <a:xfrm>
            <a:off x="6034083" y="3111309"/>
            <a:ext cx="590782" cy="276999"/>
            <a:chOff x="6022089" y="1265394"/>
            <a:chExt cx="590782" cy="27699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D56657-5961-EB78-6B95-40A7EC2873BA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5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C2232EB-FE1D-8164-36E7-1A3C8D07D14A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6022089" y="1403894"/>
              <a:ext cx="3275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0475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825A30-D1C2-7562-A0AA-4D33FBF09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95"/>
          <a:stretch/>
        </p:blipFill>
        <p:spPr bwMode="auto">
          <a:xfrm>
            <a:off x="3124200" y="3108960"/>
            <a:ext cx="5943600" cy="104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030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98DA8C-FE1F-6686-144A-48E964A85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331" y="1544426"/>
            <a:ext cx="5196193" cy="205035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F9A5557-D60A-9CFE-115C-3FA6B56D1165}"/>
              </a:ext>
            </a:extLst>
          </p:cNvPr>
          <p:cNvGrpSpPr/>
          <p:nvPr/>
        </p:nvGrpSpPr>
        <p:grpSpPr>
          <a:xfrm>
            <a:off x="6066228" y="3367291"/>
            <a:ext cx="290601" cy="514019"/>
            <a:chOff x="10013687" y="246317"/>
            <a:chExt cx="502524" cy="8888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61964D-6AAE-4850-57D7-B6D2A3586B7B}"/>
                </a:ext>
              </a:extLst>
            </p:cNvPr>
            <p:cNvSpPr txBox="1"/>
            <p:nvPr/>
          </p:nvSpPr>
          <p:spPr>
            <a:xfrm>
              <a:off x="10013687" y="656186"/>
              <a:ext cx="455165" cy="479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5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72D33B2-82AD-85CF-686A-593BBAD41944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A0906C-7191-75EA-5282-CC4A30ECD100}"/>
              </a:ext>
            </a:extLst>
          </p:cNvPr>
          <p:cNvGrpSpPr/>
          <p:nvPr/>
        </p:nvGrpSpPr>
        <p:grpSpPr>
          <a:xfrm>
            <a:off x="2278514" y="3367193"/>
            <a:ext cx="290601" cy="514019"/>
            <a:chOff x="10013687" y="246317"/>
            <a:chExt cx="502524" cy="8888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64EF9D-5B7E-B0D3-B6D6-1E942FDC5AEC}"/>
                </a:ext>
              </a:extLst>
            </p:cNvPr>
            <p:cNvSpPr txBox="1"/>
            <p:nvPr/>
          </p:nvSpPr>
          <p:spPr>
            <a:xfrm>
              <a:off x="10013687" y="656186"/>
              <a:ext cx="455165" cy="479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957BB16-7C9D-9D22-9F0A-9E2E842C8188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0B52D1-2CCE-542A-8C68-FAEDB208B0C3}"/>
              </a:ext>
            </a:extLst>
          </p:cNvPr>
          <p:cNvGrpSpPr/>
          <p:nvPr/>
        </p:nvGrpSpPr>
        <p:grpSpPr>
          <a:xfrm>
            <a:off x="2743480" y="3248683"/>
            <a:ext cx="324592" cy="632528"/>
            <a:chOff x="10013687" y="41383"/>
            <a:chExt cx="561304" cy="10938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FD2B8B-AE0D-FE6E-BC40-9C9FE94C4ADF}"/>
                </a:ext>
              </a:extLst>
            </p:cNvPr>
            <p:cNvSpPr txBox="1"/>
            <p:nvPr/>
          </p:nvSpPr>
          <p:spPr>
            <a:xfrm>
              <a:off x="10013687" y="656186"/>
              <a:ext cx="455166" cy="479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F04CEF9-4E8F-DE6E-7057-3A17CD4D7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8017" y="41383"/>
              <a:ext cx="366974" cy="6148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F1EC82-6735-73AB-B71D-C064F661DEC9}"/>
              </a:ext>
            </a:extLst>
          </p:cNvPr>
          <p:cNvGrpSpPr/>
          <p:nvPr/>
        </p:nvGrpSpPr>
        <p:grpSpPr>
          <a:xfrm>
            <a:off x="6781828" y="1371923"/>
            <a:ext cx="292691" cy="613197"/>
            <a:chOff x="10090419" y="252271"/>
            <a:chExt cx="506141" cy="10603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76211B-1A9F-974B-A6FB-8CFE1C5F9A1D}"/>
                </a:ext>
              </a:extLst>
            </p:cNvPr>
            <p:cNvSpPr txBox="1"/>
            <p:nvPr/>
          </p:nvSpPr>
          <p:spPr>
            <a:xfrm>
              <a:off x="10090426" y="252271"/>
              <a:ext cx="506134" cy="479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9FEAF49-6A9E-3603-F335-0487BCB683B3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10090419" y="731274"/>
              <a:ext cx="253075" cy="5813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7DD34D-45DC-ACFA-E8BA-01286F0D8EA4}"/>
              </a:ext>
            </a:extLst>
          </p:cNvPr>
          <p:cNvGrpSpPr/>
          <p:nvPr/>
        </p:nvGrpSpPr>
        <p:grpSpPr>
          <a:xfrm>
            <a:off x="1543750" y="2293105"/>
            <a:ext cx="606149" cy="276999"/>
            <a:chOff x="10013687" y="656186"/>
            <a:chExt cx="1048190" cy="4790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94CB99C-B1AF-4104-B10E-AE8F801BD5A5}"/>
                </a:ext>
              </a:extLst>
            </p:cNvPr>
            <p:cNvSpPr txBox="1"/>
            <p:nvPr/>
          </p:nvSpPr>
          <p:spPr>
            <a:xfrm>
              <a:off x="10013687" y="656186"/>
              <a:ext cx="455166" cy="479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9C70BDF-5A3E-0F1E-C853-5C07844A6454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V="1">
              <a:off x="10468853" y="738129"/>
              <a:ext cx="593024" cy="1575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1EB7FC-2636-62AA-386A-E553D6418141}"/>
              </a:ext>
            </a:extLst>
          </p:cNvPr>
          <p:cNvGrpSpPr/>
          <p:nvPr/>
        </p:nvGrpSpPr>
        <p:grpSpPr>
          <a:xfrm>
            <a:off x="1590736" y="2750811"/>
            <a:ext cx="602858" cy="336833"/>
            <a:chOff x="9540176" y="479412"/>
            <a:chExt cx="1042498" cy="58247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87A3D7-AD1B-85F1-ED23-F5129EDB85B2}"/>
                </a:ext>
              </a:extLst>
            </p:cNvPr>
            <p:cNvSpPr txBox="1"/>
            <p:nvPr/>
          </p:nvSpPr>
          <p:spPr>
            <a:xfrm>
              <a:off x="9540176" y="582881"/>
              <a:ext cx="455166" cy="479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05EE04E-E0B2-08D5-9161-6A1BF7FEA549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 flipV="1">
              <a:off x="9995341" y="479412"/>
              <a:ext cx="587333" cy="3429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993BD8-5559-571E-770A-CDC73C80320F}"/>
              </a:ext>
            </a:extLst>
          </p:cNvPr>
          <p:cNvGrpSpPr/>
          <p:nvPr/>
        </p:nvGrpSpPr>
        <p:grpSpPr>
          <a:xfrm>
            <a:off x="6452528" y="1246456"/>
            <a:ext cx="259713" cy="738664"/>
            <a:chOff x="9917282" y="442349"/>
            <a:chExt cx="449114" cy="127734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90D6F90-049C-41EC-AC7D-B86683459D24}"/>
                </a:ext>
              </a:extLst>
            </p:cNvPr>
            <p:cNvSpPr txBox="1"/>
            <p:nvPr/>
          </p:nvSpPr>
          <p:spPr>
            <a:xfrm>
              <a:off x="10012869" y="442349"/>
              <a:ext cx="353527" cy="479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6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08FC88E-DF5F-0DA1-C0DE-EAE3476CCD35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>
              <a:off x="9917282" y="921352"/>
              <a:ext cx="272351" cy="7983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7157D89-807E-C014-6C10-B62E1EDEA08B}"/>
              </a:ext>
            </a:extLst>
          </p:cNvPr>
          <p:cNvGrpSpPr/>
          <p:nvPr/>
        </p:nvGrpSpPr>
        <p:grpSpPr>
          <a:xfrm>
            <a:off x="2180199" y="2325723"/>
            <a:ext cx="3892719" cy="803728"/>
            <a:chOff x="632783" y="4996666"/>
            <a:chExt cx="10008122" cy="138985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7482593-A684-4468-80CF-15802AC7796F}"/>
                </a:ext>
              </a:extLst>
            </p:cNvPr>
            <p:cNvGrpSpPr/>
            <p:nvPr/>
          </p:nvGrpSpPr>
          <p:grpSpPr>
            <a:xfrm>
              <a:off x="759496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1B1E135-D8CF-4553-AFB3-DDABE6354B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100CF104-1C6F-7762-8A44-28585C979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BEFF35D-F9B6-CFE5-76A0-BA4BF743EB38}"/>
                </a:ext>
              </a:extLst>
            </p:cNvPr>
            <p:cNvCxnSpPr>
              <a:cxnSpLocks/>
            </p:cNvCxnSpPr>
            <p:nvPr/>
          </p:nvCxnSpPr>
          <p:spPr>
            <a:xfrm>
              <a:off x="7159824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813143D-BF5E-7D8E-911A-DDFC31E11BD9}"/>
                </a:ext>
              </a:extLst>
            </p:cNvPr>
            <p:cNvCxnSpPr>
              <a:cxnSpLocks/>
            </p:cNvCxnSpPr>
            <p:nvPr/>
          </p:nvCxnSpPr>
          <p:spPr>
            <a:xfrm>
              <a:off x="6724687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8802EDA-0392-F343-82F7-801F0C6A4F5D}"/>
                </a:ext>
              </a:extLst>
            </p:cNvPr>
            <p:cNvCxnSpPr>
              <a:cxnSpLocks/>
            </p:cNvCxnSpPr>
            <p:nvPr/>
          </p:nvCxnSpPr>
          <p:spPr>
            <a:xfrm>
              <a:off x="6289551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2CB71D5-3341-AB99-909F-5669DB0A4EC1}"/>
                </a:ext>
              </a:extLst>
            </p:cNvPr>
            <p:cNvCxnSpPr>
              <a:cxnSpLocks/>
            </p:cNvCxnSpPr>
            <p:nvPr/>
          </p:nvCxnSpPr>
          <p:spPr>
            <a:xfrm>
              <a:off x="5854415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FDDA5A0-7486-2A2D-CE5C-5EBFE41A4E64}"/>
                </a:ext>
              </a:extLst>
            </p:cNvPr>
            <p:cNvCxnSpPr>
              <a:cxnSpLocks/>
            </p:cNvCxnSpPr>
            <p:nvPr/>
          </p:nvCxnSpPr>
          <p:spPr>
            <a:xfrm>
              <a:off x="5419280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946063C-DE3E-8A1C-AE1B-065A11B74780}"/>
                </a:ext>
              </a:extLst>
            </p:cNvPr>
            <p:cNvCxnSpPr>
              <a:cxnSpLocks/>
            </p:cNvCxnSpPr>
            <p:nvPr/>
          </p:nvCxnSpPr>
          <p:spPr>
            <a:xfrm>
              <a:off x="4984144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F9C5E2E-FD20-1721-226E-77C93EB4CEC6}"/>
                </a:ext>
              </a:extLst>
            </p:cNvPr>
            <p:cNvCxnSpPr>
              <a:cxnSpLocks/>
            </p:cNvCxnSpPr>
            <p:nvPr/>
          </p:nvCxnSpPr>
          <p:spPr>
            <a:xfrm>
              <a:off x="4549007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21A86AB-0C3A-8D3A-D9F3-05CFEF2559D7}"/>
                </a:ext>
              </a:extLst>
            </p:cNvPr>
            <p:cNvCxnSpPr>
              <a:cxnSpLocks/>
            </p:cNvCxnSpPr>
            <p:nvPr/>
          </p:nvCxnSpPr>
          <p:spPr>
            <a:xfrm>
              <a:off x="4113871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3DF3442-2FD8-1349-F4C8-8EAA4E876FAB}"/>
                </a:ext>
              </a:extLst>
            </p:cNvPr>
            <p:cNvCxnSpPr>
              <a:cxnSpLocks/>
            </p:cNvCxnSpPr>
            <p:nvPr/>
          </p:nvCxnSpPr>
          <p:spPr>
            <a:xfrm>
              <a:off x="3678734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3D5FB8D-3223-3F7D-5B3F-E601FE9B00C5}"/>
                </a:ext>
              </a:extLst>
            </p:cNvPr>
            <p:cNvCxnSpPr>
              <a:cxnSpLocks/>
            </p:cNvCxnSpPr>
            <p:nvPr/>
          </p:nvCxnSpPr>
          <p:spPr>
            <a:xfrm>
              <a:off x="3243600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E02EFDF-5B00-1992-E9EC-E85AD3ABE2C9}"/>
                </a:ext>
              </a:extLst>
            </p:cNvPr>
            <p:cNvCxnSpPr>
              <a:cxnSpLocks/>
            </p:cNvCxnSpPr>
            <p:nvPr/>
          </p:nvCxnSpPr>
          <p:spPr>
            <a:xfrm>
              <a:off x="2808463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69F1042-CB69-BCC9-1C4F-75816EA5BDA5}"/>
                </a:ext>
              </a:extLst>
            </p:cNvPr>
            <p:cNvCxnSpPr>
              <a:cxnSpLocks/>
            </p:cNvCxnSpPr>
            <p:nvPr/>
          </p:nvCxnSpPr>
          <p:spPr>
            <a:xfrm>
              <a:off x="2373327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6E5F236-F837-7D12-FF75-9F98B59EC116}"/>
                </a:ext>
              </a:extLst>
            </p:cNvPr>
            <p:cNvCxnSpPr>
              <a:cxnSpLocks/>
            </p:cNvCxnSpPr>
            <p:nvPr/>
          </p:nvCxnSpPr>
          <p:spPr>
            <a:xfrm>
              <a:off x="1938191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D348EAC-F9BF-5669-2A17-64DAF61A7DE0}"/>
                </a:ext>
              </a:extLst>
            </p:cNvPr>
            <p:cNvCxnSpPr>
              <a:cxnSpLocks/>
            </p:cNvCxnSpPr>
            <p:nvPr/>
          </p:nvCxnSpPr>
          <p:spPr>
            <a:xfrm>
              <a:off x="1503054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D5C1292-962F-B3AF-5401-D6F28B02F1C4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19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887B871-4B4A-05E7-C9DA-DEFE7DA81CD5}"/>
                </a:ext>
              </a:extLst>
            </p:cNvPr>
            <p:cNvCxnSpPr>
              <a:cxnSpLocks/>
            </p:cNvCxnSpPr>
            <p:nvPr/>
          </p:nvCxnSpPr>
          <p:spPr>
            <a:xfrm>
              <a:off x="632783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85A61DF-BD75-4EBE-5917-175C30BFD263}"/>
                </a:ext>
              </a:extLst>
            </p:cNvPr>
            <p:cNvGrpSpPr/>
            <p:nvPr/>
          </p:nvGrpSpPr>
          <p:grpSpPr>
            <a:xfrm>
              <a:off x="846523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45ABEF1E-CBA7-B6BD-1034-4ECE5A234A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32086D5D-49F4-0DBC-1BD7-2B9197AFBA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4B29AA6-E643-9B4B-644F-82CF712E289F}"/>
                </a:ext>
              </a:extLst>
            </p:cNvPr>
            <p:cNvGrpSpPr/>
            <p:nvPr/>
          </p:nvGrpSpPr>
          <p:grpSpPr>
            <a:xfrm>
              <a:off x="933550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9EAE77F-5668-692F-D894-4D038FB1E5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4A94FBA-4A6A-7FC0-53DA-C456CBB83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9FE48A6-F63C-7184-AA76-15057B65804D}"/>
                </a:ext>
              </a:extLst>
            </p:cNvPr>
            <p:cNvGrpSpPr/>
            <p:nvPr/>
          </p:nvGrpSpPr>
          <p:grpSpPr>
            <a:xfrm>
              <a:off x="1020577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DF32DB2F-527B-B2BE-23EB-194D918047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0099F80E-7C28-D71D-B268-86E7180F78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599889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ecture 4540 2016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Izumi's choice">
      <a:majorFont>
        <a:latin typeface="Gill Sans MT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17087</TotalTime>
  <Words>13874</Words>
  <Application>Microsoft Office PowerPoint</Application>
  <PresentationFormat>Widescreen</PresentationFormat>
  <Paragraphs>264</Paragraphs>
  <Slides>38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Calibri</vt:lpstr>
      <vt:lpstr>Calibri Light</vt:lpstr>
      <vt:lpstr>Candara</vt:lpstr>
      <vt:lpstr>Cascadia Mono</vt:lpstr>
      <vt:lpstr>Gill Sans MT</vt:lpstr>
      <vt:lpstr>Goudy Old Style</vt:lpstr>
      <vt:lpstr>Wingdings</vt:lpstr>
      <vt:lpstr>Office Theme</vt:lpstr>
      <vt:lpstr>Lecture 4540 2016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Monroe Weber-Shirk</dc:creator>
  <cp:lastModifiedBy>Monroe Weber-Shirk</cp:lastModifiedBy>
  <cp:revision>43</cp:revision>
  <dcterms:created xsi:type="dcterms:W3CDTF">2022-03-18T14:08:01Z</dcterms:created>
  <dcterms:modified xsi:type="dcterms:W3CDTF">2024-08-15T20:49:36Z</dcterms:modified>
</cp:coreProperties>
</file>